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60" r:id="rId5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F70"/>
    <a:srgbClr val="004A70"/>
    <a:srgbClr val="101921"/>
    <a:srgbClr val="D32737"/>
    <a:srgbClr val="06295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02"/>
    <p:restoredTop sz="94673"/>
  </p:normalViewPr>
  <p:slideViewPr>
    <p:cSldViewPr>
      <p:cViewPr varScale="1">
        <p:scale>
          <a:sx n="74" d="100"/>
          <a:sy n="74" d="100"/>
        </p:scale>
        <p:origin x="3616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object 2">
            <a:extLst>
              <a:ext uri="{FF2B5EF4-FFF2-40B4-BE49-F238E27FC236}">
                <a16:creationId xmlns:a16="http://schemas.microsoft.com/office/drawing/2014/main" id="{398B0547-DF30-D58F-FB6B-414141978486}"/>
              </a:ext>
            </a:extLst>
          </p:cNvPr>
          <p:cNvSpPr/>
          <p:nvPr userDrawn="1"/>
        </p:nvSpPr>
        <p:spPr>
          <a:xfrm>
            <a:off x="-3809" y="7013"/>
            <a:ext cx="7560309" cy="10692130"/>
          </a:xfrm>
          <a:custGeom>
            <a:avLst/>
            <a:gdLst/>
            <a:ahLst/>
            <a:cxnLst/>
            <a:rect l="l" t="t" r="r" b="b"/>
            <a:pathLst>
              <a:path w="7560309" h="10692130">
                <a:moveTo>
                  <a:pt x="7559802" y="0"/>
                </a:moveTo>
                <a:lnTo>
                  <a:pt x="0" y="0"/>
                </a:lnTo>
                <a:lnTo>
                  <a:pt x="0" y="10692003"/>
                </a:lnTo>
                <a:lnTo>
                  <a:pt x="7559802" y="10692003"/>
                </a:lnTo>
                <a:lnTo>
                  <a:pt x="7559802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743300" y="1556186"/>
            <a:ext cx="5016149" cy="1243604"/>
          </a:xfrm>
          <a:prstGeom prst="rect">
            <a:avLst/>
          </a:prstGeom>
        </p:spPr>
        <p:txBody>
          <a:bodyPr lIns="0" tIns="0" rIns="0" bIns="0"/>
          <a:lstStyle>
            <a:lvl1pPr>
              <a:defRPr sz="5000" b="1" i="0" spc="-120" baseline="0">
                <a:solidFill>
                  <a:schemeClr val="bg1"/>
                </a:solidFill>
                <a:latin typeface="Overpass ExtraBold" pitchFamily="2" charset="77"/>
                <a:cs typeface="Overpass ExtraBold" pitchFamily="2" charset="77"/>
              </a:defRPr>
            </a:lvl1pPr>
          </a:lstStyle>
          <a:p>
            <a:r>
              <a:rPr lang="en-GB" dirty="0"/>
              <a:t>Click to </a:t>
            </a:r>
            <a:br>
              <a:rPr lang="en-GB" dirty="0"/>
            </a:br>
            <a:r>
              <a:rPr lang="en-GB" dirty="0"/>
              <a:t>edit.</a:t>
            </a:r>
            <a:endParaRPr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BC00119-E5B6-57F8-C319-032EC26C9B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3300" y="2858496"/>
            <a:ext cx="5016148" cy="6463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4200" b="0" i="0" spc="-120" baseline="0">
                <a:solidFill>
                  <a:schemeClr val="accent5"/>
                </a:solidFill>
                <a:latin typeface="Overpass Medium" pitchFamily="2" charset="77"/>
              </a:defRPr>
            </a:lvl1pPr>
          </a:lstStyle>
          <a:p>
            <a:pPr lvl="0"/>
            <a:r>
              <a:rPr lang="en-GB" dirty="0"/>
              <a:t>Click to edit.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672A2D6-3517-3E10-0E44-4D175A5DC9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005" y="3898900"/>
            <a:ext cx="4660895" cy="190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800"/>
              </a:lnSpc>
              <a:spcAft>
                <a:spcPts val="1800"/>
              </a:spcAft>
              <a:defRPr sz="1600" b="0" i="0" spc="-50" baseline="0">
                <a:solidFill>
                  <a:schemeClr val="bg1"/>
                </a:solidFill>
                <a:latin typeface="Overpass" pitchFamily="2" charset="77"/>
              </a:defRPr>
            </a:lvl1pPr>
            <a:lvl2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2pPr>
            <a:lvl3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3pPr>
            <a:lvl4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4pPr>
            <a:lvl5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E0D01217-58E0-6069-22DF-CDECF8A06F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6004" y="6032500"/>
            <a:ext cx="3708046" cy="16002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500"/>
              </a:lnSpc>
              <a:spcAft>
                <a:spcPts val="1500"/>
              </a:spcAft>
              <a:defRPr sz="1300" b="0" i="0" spc="-50" baseline="0">
                <a:solidFill>
                  <a:schemeClr val="bg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D8128BF0-C869-F81D-33F2-C109CC47DE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6004" y="7944662"/>
            <a:ext cx="2793646" cy="54882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600"/>
              </a:lnSpc>
              <a:spcAft>
                <a:spcPts val="0"/>
              </a:spcAft>
              <a:defRPr sz="1300" b="0" i="0" spc="-50" baseline="0">
                <a:solidFill>
                  <a:schemeClr val="bg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Find out more:</a:t>
            </a:r>
          </a:p>
          <a:p>
            <a:pPr lvl="0"/>
            <a:r>
              <a:rPr lang="en-GB" dirty="0"/>
              <a:t>E: ?????????@</a:t>
            </a:r>
            <a:r>
              <a:rPr lang="en-GB" dirty="0" err="1"/>
              <a:t>kent.ac.uk</a:t>
            </a:r>
            <a:endParaRPr lang="en-GB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C093A906-6291-C3D5-A892-8A10329EEFA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53818" y="8816975"/>
            <a:ext cx="1440000" cy="1440000"/>
          </a:xfrm>
          <a:prstGeom prst="rect">
            <a:avLst/>
          </a:prstGeom>
          <a:solidFill>
            <a:schemeClr val="bg1"/>
          </a:solidFill>
        </p:spPr>
        <p:txBody>
          <a:bodyPr anchor="ctr" anchorCtr="0">
            <a:noAutofit/>
          </a:bodyPr>
          <a:lstStyle>
            <a:lvl1pPr algn="ctr">
              <a:defRPr b="0" i="0">
                <a:latin typeface="Overpass" pitchFamily="2" charset="77"/>
              </a:defRPr>
            </a:lvl1pPr>
          </a:lstStyle>
          <a:p>
            <a:r>
              <a:rPr lang="en-US" dirty="0"/>
              <a:t>QR CODE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82BC07BA-B4B1-D6FC-5DB0-6C0B9CB285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65152" y="5489372"/>
            <a:ext cx="4491349" cy="5202631"/>
          </a:xfrm>
          <a:custGeom>
            <a:avLst/>
            <a:gdLst>
              <a:gd name="connsiteX0" fmla="*/ 2560320 w 4491349"/>
              <a:gd name="connsiteY0" fmla="*/ 0 h 5202631"/>
              <a:gd name="connsiteX1" fmla="*/ 4491349 w 4491349"/>
              <a:gd name="connsiteY1" fmla="*/ 0 h 5202631"/>
              <a:gd name="connsiteX2" fmla="*/ 4491349 w 4491349"/>
              <a:gd name="connsiteY2" fmla="*/ 5202631 h 5202631"/>
              <a:gd name="connsiteX3" fmla="*/ 0 w 4491349"/>
              <a:gd name="connsiteY3" fmla="*/ 5202631 h 520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1349" h="5202631">
                <a:moveTo>
                  <a:pt x="2560320" y="0"/>
                </a:moveTo>
                <a:lnTo>
                  <a:pt x="4491349" y="0"/>
                </a:lnTo>
                <a:lnTo>
                  <a:pt x="4491349" y="5202631"/>
                </a:lnTo>
                <a:lnTo>
                  <a:pt x="0" y="520263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0752CE8F-DF6C-50FE-AC5D-E3A6D7CAB5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1541726"/>
            <a:ext cx="576000" cy="1800000"/>
          </a:xfrm>
          <a:prstGeom prst="rect">
            <a:avLst/>
          </a:prstGeom>
          <a:solidFill>
            <a:schemeClr val="accent5"/>
          </a:solidFill>
        </p:spPr>
        <p:txBody>
          <a:bodyPr>
            <a:noAutofit/>
          </a:bodyPr>
          <a:lstStyle>
            <a:lvl1pPr>
              <a:defRPr baseline="0">
                <a:solidFill>
                  <a:schemeClr val="accent5"/>
                </a:solidFill>
                <a:latin typeface="Overpass" pitchFamily="2" charset="77"/>
              </a:defRPr>
            </a:lvl1pPr>
            <a:lvl2pPr>
              <a:defRPr baseline="0">
                <a:solidFill>
                  <a:schemeClr val="accent5"/>
                </a:solidFill>
                <a:latin typeface="Overpass" pitchFamily="2" charset="77"/>
              </a:defRPr>
            </a:lvl2pPr>
            <a:lvl3pPr>
              <a:defRPr baseline="0">
                <a:solidFill>
                  <a:schemeClr val="accent5"/>
                </a:solidFill>
                <a:latin typeface="Overpass" pitchFamily="2" charset="77"/>
              </a:defRPr>
            </a:lvl3pPr>
            <a:lvl4pPr>
              <a:defRPr baseline="0">
                <a:solidFill>
                  <a:schemeClr val="accent5"/>
                </a:solidFill>
                <a:latin typeface="Overpass" pitchFamily="2" charset="77"/>
              </a:defRPr>
            </a:lvl4pPr>
            <a:lvl5pPr>
              <a:defRPr baseline="0">
                <a:solidFill>
                  <a:schemeClr val="accent5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4" name="Picture 63" descr="A picture containing logo&#10;&#10;Description automatically generated">
            <a:extLst>
              <a:ext uri="{FF2B5EF4-FFF2-40B4-BE49-F238E27FC236}">
                <a16:creationId xmlns:a16="http://schemas.microsoft.com/office/drawing/2014/main" id="{8F5D2360-36B2-1CF2-6904-A30189B8C9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243" y="466736"/>
            <a:ext cx="1239067" cy="6988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object 2">
            <a:extLst>
              <a:ext uri="{FF2B5EF4-FFF2-40B4-BE49-F238E27FC236}">
                <a16:creationId xmlns:a16="http://schemas.microsoft.com/office/drawing/2014/main" id="{398B0547-DF30-D58F-FB6B-414141978486}"/>
              </a:ext>
            </a:extLst>
          </p:cNvPr>
          <p:cNvSpPr/>
          <p:nvPr userDrawn="1"/>
        </p:nvSpPr>
        <p:spPr>
          <a:xfrm>
            <a:off x="-3809" y="7013"/>
            <a:ext cx="7560309" cy="10692130"/>
          </a:xfrm>
          <a:custGeom>
            <a:avLst/>
            <a:gdLst/>
            <a:ahLst/>
            <a:cxnLst/>
            <a:rect l="l" t="t" r="r" b="b"/>
            <a:pathLst>
              <a:path w="7560309" h="10692130">
                <a:moveTo>
                  <a:pt x="7559802" y="0"/>
                </a:moveTo>
                <a:lnTo>
                  <a:pt x="0" y="0"/>
                </a:lnTo>
                <a:lnTo>
                  <a:pt x="0" y="10692003"/>
                </a:lnTo>
                <a:lnTo>
                  <a:pt x="7559802" y="10692003"/>
                </a:lnTo>
                <a:lnTo>
                  <a:pt x="7559802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743300" y="1556186"/>
            <a:ext cx="5016149" cy="1243604"/>
          </a:xfrm>
          <a:prstGeom prst="rect">
            <a:avLst/>
          </a:prstGeom>
        </p:spPr>
        <p:txBody>
          <a:bodyPr lIns="0" tIns="0" rIns="0" bIns="0"/>
          <a:lstStyle>
            <a:lvl1pPr>
              <a:defRPr sz="5000" b="1" i="0" spc="-120" baseline="0">
                <a:solidFill>
                  <a:srgbClr val="101921"/>
                </a:solidFill>
                <a:latin typeface="Overpass ExtraBold" pitchFamily="2" charset="77"/>
                <a:cs typeface="Overpass ExtraBold" pitchFamily="2" charset="77"/>
              </a:defRPr>
            </a:lvl1pPr>
          </a:lstStyle>
          <a:p>
            <a:r>
              <a:rPr lang="en-GB" dirty="0"/>
              <a:t>Click to </a:t>
            </a:r>
            <a:br>
              <a:rPr lang="en-GB" dirty="0"/>
            </a:br>
            <a:r>
              <a:rPr lang="en-GB" dirty="0"/>
              <a:t>edit.</a:t>
            </a:r>
            <a:endParaRPr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BC00119-E5B6-57F8-C319-032EC26C9B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3300" y="2858496"/>
            <a:ext cx="5016148" cy="6463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4200" b="0" i="0" spc="-120" baseline="0">
                <a:solidFill>
                  <a:schemeClr val="accent5"/>
                </a:solidFill>
                <a:latin typeface="Overpass Medium" pitchFamily="2" charset="77"/>
              </a:defRPr>
            </a:lvl1pPr>
          </a:lstStyle>
          <a:p>
            <a:pPr lvl="0"/>
            <a:r>
              <a:rPr lang="en-GB" dirty="0"/>
              <a:t>Click to edit.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672A2D6-3517-3E10-0E44-4D175A5DC9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005" y="3898900"/>
            <a:ext cx="4660895" cy="190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800"/>
              </a:lnSpc>
              <a:spcAft>
                <a:spcPts val="1800"/>
              </a:spcAft>
              <a:defRPr sz="16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2pPr>
            <a:lvl3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3pPr>
            <a:lvl4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4pPr>
            <a:lvl5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E0D01217-58E0-6069-22DF-CDECF8A06F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6004" y="6032500"/>
            <a:ext cx="3708046" cy="16002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500"/>
              </a:lnSpc>
              <a:spcAft>
                <a:spcPts val="1500"/>
              </a:spcAft>
              <a:defRPr sz="13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D8128BF0-C869-F81D-33F2-C109CC47DE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6004" y="7944662"/>
            <a:ext cx="2793646" cy="54882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600"/>
              </a:lnSpc>
              <a:spcAft>
                <a:spcPts val="0"/>
              </a:spcAft>
              <a:defRPr sz="13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Find out more:</a:t>
            </a:r>
          </a:p>
          <a:p>
            <a:pPr lvl="0"/>
            <a:r>
              <a:rPr lang="en-GB" dirty="0"/>
              <a:t>E: ?????????@</a:t>
            </a:r>
            <a:r>
              <a:rPr lang="en-GB" dirty="0" err="1"/>
              <a:t>kent.ac.uk</a:t>
            </a:r>
            <a:endParaRPr lang="en-GB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C093A906-6291-C3D5-A892-8A10329EEFA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53818" y="8816975"/>
            <a:ext cx="1440000" cy="1440000"/>
          </a:xfrm>
          <a:prstGeom prst="rect">
            <a:avLst/>
          </a:prstGeom>
          <a:solidFill>
            <a:schemeClr val="bg1"/>
          </a:solidFill>
        </p:spPr>
        <p:txBody>
          <a:bodyPr anchor="ctr" anchorCtr="0">
            <a:noAutofit/>
          </a:bodyPr>
          <a:lstStyle>
            <a:lvl1pPr algn="ctr">
              <a:defRPr b="0" i="0">
                <a:latin typeface="Overpass" pitchFamily="2" charset="77"/>
              </a:defRPr>
            </a:lvl1pPr>
          </a:lstStyle>
          <a:p>
            <a:r>
              <a:rPr lang="en-US" dirty="0"/>
              <a:t>QR CODE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82BC07BA-B4B1-D6FC-5DB0-6C0B9CB285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65152" y="5489372"/>
            <a:ext cx="4491349" cy="5202631"/>
          </a:xfrm>
          <a:custGeom>
            <a:avLst/>
            <a:gdLst>
              <a:gd name="connsiteX0" fmla="*/ 2560320 w 4491349"/>
              <a:gd name="connsiteY0" fmla="*/ 0 h 5202631"/>
              <a:gd name="connsiteX1" fmla="*/ 4491349 w 4491349"/>
              <a:gd name="connsiteY1" fmla="*/ 0 h 5202631"/>
              <a:gd name="connsiteX2" fmla="*/ 4491349 w 4491349"/>
              <a:gd name="connsiteY2" fmla="*/ 5202631 h 5202631"/>
              <a:gd name="connsiteX3" fmla="*/ 0 w 4491349"/>
              <a:gd name="connsiteY3" fmla="*/ 5202631 h 520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1349" h="5202631">
                <a:moveTo>
                  <a:pt x="2560320" y="0"/>
                </a:moveTo>
                <a:lnTo>
                  <a:pt x="4491349" y="0"/>
                </a:lnTo>
                <a:lnTo>
                  <a:pt x="4491349" y="5202631"/>
                </a:lnTo>
                <a:lnTo>
                  <a:pt x="0" y="520263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0752CE8F-DF6C-50FE-AC5D-E3A6D7CAB5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1541726"/>
            <a:ext cx="576000" cy="1800000"/>
          </a:xfrm>
          <a:prstGeom prst="rect">
            <a:avLst/>
          </a:prstGeom>
          <a:solidFill>
            <a:schemeClr val="accent5"/>
          </a:solidFill>
        </p:spPr>
        <p:txBody>
          <a:bodyPr>
            <a:noAutofit/>
          </a:bodyPr>
          <a:lstStyle>
            <a:lvl1pPr>
              <a:defRPr baseline="0">
                <a:solidFill>
                  <a:schemeClr val="accent5"/>
                </a:solidFill>
                <a:latin typeface="Overpass" pitchFamily="2" charset="77"/>
              </a:defRPr>
            </a:lvl1pPr>
            <a:lvl2pPr>
              <a:defRPr baseline="0">
                <a:solidFill>
                  <a:schemeClr val="accent5"/>
                </a:solidFill>
                <a:latin typeface="Overpass" pitchFamily="2" charset="77"/>
              </a:defRPr>
            </a:lvl2pPr>
            <a:lvl3pPr>
              <a:defRPr baseline="0">
                <a:solidFill>
                  <a:schemeClr val="accent5"/>
                </a:solidFill>
                <a:latin typeface="Overpass" pitchFamily="2" charset="77"/>
              </a:defRPr>
            </a:lvl3pPr>
            <a:lvl4pPr>
              <a:defRPr baseline="0">
                <a:solidFill>
                  <a:schemeClr val="accent5"/>
                </a:solidFill>
                <a:latin typeface="Overpass" pitchFamily="2" charset="77"/>
              </a:defRPr>
            </a:lvl4pPr>
            <a:lvl5pPr>
              <a:defRPr baseline="0">
                <a:solidFill>
                  <a:schemeClr val="accent5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8F5D2360-36B2-1CF2-6904-A30189B8C9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4243" y="466736"/>
            <a:ext cx="1239067" cy="69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768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743300" y="1556186"/>
            <a:ext cx="5016149" cy="1243604"/>
          </a:xfrm>
          <a:prstGeom prst="rect">
            <a:avLst/>
          </a:prstGeom>
        </p:spPr>
        <p:txBody>
          <a:bodyPr lIns="0" tIns="0" rIns="0" bIns="0"/>
          <a:lstStyle>
            <a:lvl1pPr>
              <a:defRPr sz="5000" b="1" i="0" spc="-120" baseline="0">
                <a:solidFill>
                  <a:srgbClr val="101921"/>
                </a:solidFill>
                <a:latin typeface="Overpass ExtraBold" pitchFamily="2" charset="77"/>
                <a:cs typeface="Overpass ExtraBold" pitchFamily="2" charset="77"/>
              </a:defRPr>
            </a:lvl1pPr>
          </a:lstStyle>
          <a:p>
            <a:r>
              <a:rPr lang="en-GB" dirty="0"/>
              <a:t>Click to </a:t>
            </a:r>
            <a:br>
              <a:rPr lang="en-GB" dirty="0"/>
            </a:br>
            <a:r>
              <a:rPr lang="en-GB" dirty="0"/>
              <a:t>edit.</a:t>
            </a:r>
            <a:endParaRPr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BC00119-E5B6-57F8-C319-032EC26C9B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3300" y="2858496"/>
            <a:ext cx="5016148" cy="6463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4200" b="0" i="0" spc="-120" baseline="0">
                <a:solidFill>
                  <a:schemeClr val="accent5"/>
                </a:solidFill>
                <a:latin typeface="Overpass Medium" pitchFamily="2" charset="77"/>
              </a:defRPr>
            </a:lvl1pPr>
          </a:lstStyle>
          <a:p>
            <a:pPr lvl="0"/>
            <a:r>
              <a:rPr lang="en-GB" dirty="0"/>
              <a:t>Click to edit.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672A2D6-3517-3E10-0E44-4D175A5DC9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005" y="3898900"/>
            <a:ext cx="4660895" cy="190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800"/>
              </a:lnSpc>
              <a:spcAft>
                <a:spcPts val="1800"/>
              </a:spcAft>
              <a:defRPr sz="16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2pPr>
            <a:lvl3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3pPr>
            <a:lvl4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4pPr>
            <a:lvl5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E0D01217-58E0-6069-22DF-CDECF8A06F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6004" y="6032500"/>
            <a:ext cx="3708046" cy="16002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500"/>
              </a:lnSpc>
              <a:spcAft>
                <a:spcPts val="1500"/>
              </a:spcAft>
              <a:defRPr sz="13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D8128BF0-C869-F81D-33F2-C109CC47DE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6004" y="7944662"/>
            <a:ext cx="2793646" cy="54882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600"/>
              </a:lnSpc>
              <a:spcAft>
                <a:spcPts val="0"/>
              </a:spcAft>
              <a:defRPr sz="13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Find out more:</a:t>
            </a:r>
          </a:p>
          <a:p>
            <a:pPr lvl="0"/>
            <a:r>
              <a:rPr lang="en-GB" dirty="0"/>
              <a:t>E: ?????????@</a:t>
            </a:r>
            <a:r>
              <a:rPr lang="en-GB" dirty="0" err="1"/>
              <a:t>kent.ac.uk</a:t>
            </a:r>
            <a:endParaRPr lang="en-GB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C093A906-6291-C3D5-A892-8A10329EEFA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53818" y="8816975"/>
            <a:ext cx="1440000" cy="1440000"/>
          </a:xfrm>
          <a:prstGeom prst="rect">
            <a:avLst/>
          </a:prstGeom>
          <a:solidFill>
            <a:schemeClr val="bg1"/>
          </a:solidFill>
        </p:spPr>
        <p:txBody>
          <a:bodyPr anchor="ctr" anchorCtr="0">
            <a:noAutofit/>
          </a:bodyPr>
          <a:lstStyle>
            <a:lvl1pPr algn="ctr">
              <a:defRPr b="0" i="0">
                <a:latin typeface="Overpass" pitchFamily="2" charset="77"/>
              </a:defRPr>
            </a:lvl1pPr>
          </a:lstStyle>
          <a:p>
            <a:r>
              <a:rPr lang="en-US" dirty="0"/>
              <a:t>QR CODE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82BC07BA-B4B1-D6FC-5DB0-6C0B9CB285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65152" y="5489372"/>
            <a:ext cx="4491349" cy="5202631"/>
          </a:xfrm>
          <a:custGeom>
            <a:avLst/>
            <a:gdLst>
              <a:gd name="connsiteX0" fmla="*/ 2560320 w 4491349"/>
              <a:gd name="connsiteY0" fmla="*/ 0 h 5202631"/>
              <a:gd name="connsiteX1" fmla="*/ 4491349 w 4491349"/>
              <a:gd name="connsiteY1" fmla="*/ 0 h 5202631"/>
              <a:gd name="connsiteX2" fmla="*/ 4491349 w 4491349"/>
              <a:gd name="connsiteY2" fmla="*/ 5202631 h 5202631"/>
              <a:gd name="connsiteX3" fmla="*/ 0 w 4491349"/>
              <a:gd name="connsiteY3" fmla="*/ 5202631 h 520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1349" h="5202631">
                <a:moveTo>
                  <a:pt x="2560320" y="0"/>
                </a:moveTo>
                <a:lnTo>
                  <a:pt x="4491349" y="0"/>
                </a:lnTo>
                <a:lnTo>
                  <a:pt x="4491349" y="5202631"/>
                </a:lnTo>
                <a:lnTo>
                  <a:pt x="0" y="520263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0752CE8F-DF6C-50FE-AC5D-E3A6D7CAB5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1541726"/>
            <a:ext cx="576000" cy="1800000"/>
          </a:xfrm>
          <a:prstGeom prst="rect">
            <a:avLst/>
          </a:prstGeom>
          <a:solidFill>
            <a:schemeClr val="accent5"/>
          </a:solidFill>
        </p:spPr>
        <p:txBody>
          <a:bodyPr>
            <a:noAutofit/>
          </a:bodyPr>
          <a:lstStyle>
            <a:lvl1pPr>
              <a:defRPr baseline="0">
                <a:solidFill>
                  <a:schemeClr val="accent5"/>
                </a:solidFill>
                <a:latin typeface="Overpass" pitchFamily="2" charset="77"/>
              </a:defRPr>
            </a:lvl1pPr>
            <a:lvl2pPr>
              <a:defRPr baseline="0">
                <a:solidFill>
                  <a:schemeClr val="accent5"/>
                </a:solidFill>
                <a:latin typeface="Overpass" pitchFamily="2" charset="77"/>
              </a:defRPr>
            </a:lvl2pPr>
            <a:lvl3pPr>
              <a:defRPr baseline="0">
                <a:solidFill>
                  <a:schemeClr val="accent5"/>
                </a:solidFill>
                <a:latin typeface="Overpass" pitchFamily="2" charset="77"/>
              </a:defRPr>
            </a:lvl3pPr>
            <a:lvl4pPr>
              <a:defRPr baseline="0">
                <a:solidFill>
                  <a:schemeClr val="accent5"/>
                </a:solidFill>
                <a:latin typeface="Overpass" pitchFamily="2" charset="77"/>
              </a:defRPr>
            </a:lvl4pPr>
            <a:lvl5pPr>
              <a:defRPr baseline="0">
                <a:solidFill>
                  <a:schemeClr val="accent5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8F5D2360-36B2-1CF2-6904-A30189B8C9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4243" y="466736"/>
            <a:ext cx="1239067" cy="69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592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92EF0035-D6A2-34B6-228B-DA064133012C}"/>
              </a:ext>
            </a:extLst>
          </p:cNvPr>
          <p:cNvSpPr/>
          <p:nvPr userDrawn="1"/>
        </p:nvSpPr>
        <p:spPr>
          <a:xfrm>
            <a:off x="-3809" y="7013"/>
            <a:ext cx="7560309" cy="10692130"/>
          </a:xfrm>
          <a:custGeom>
            <a:avLst/>
            <a:gdLst/>
            <a:ahLst/>
            <a:cxnLst/>
            <a:rect l="l" t="t" r="r" b="b"/>
            <a:pathLst>
              <a:path w="7560309" h="10692130">
                <a:moveTo>
                  <a:pt x="7559802" y="0"/>
                </a:moveTo>
                <a:lnTo>
                  <a:pt x="0" y="0"/>
                </a:lnTo>
                <a:lnTo>
                  <a:pt x="0" y="10692003"/>
                </a:lnTo>
                <a:lnTo>
                  <a:pt x="7559802" y="10692003"/>
                </a:lnTo>
                <a:lnTo>
                  <a:pt x="7559802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3C9C0633-3352-9DE3-4D48-02F2C0BE1B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243" y="466736"/>
            <a:ext cx="1239067" cy="69885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743300" y="1556186"/>
            <a:ext cx="5016149" cy="1243604"/>
          </a:xfrm>
          <a:prstGeom prst="rect">
            <a:avLst/>
          </a:prstGeom>
        </p:spPr>
        <p:txBody>
          <a:bodyPr lIns="0" tIns="0" rIns="0" bIns="0"/>
          <a:lstStyle>
            <a:lvl1pPr>
              <a:defRPr sz="5000" b="1" i="0" spc="-120" baseline="0">
                <a:solidFill>
                  <a:schemeClr val="bg1"/>
                </a:solidFill>
                <a:latin typeface="Overpass ExtraBold" pitchFamily="2" charset="77"/>
                <a:cs typeface="Overpass ExtraBold" pitchFamily="2" charset="77"/>
              </a:defRPr>
            </a:lvl1pPr>
          </a:lstStyle>
          <a:p>
            <a:r>
              <a:rPr lang="en-GB" dirty="0"/>
              <a:t>Click to </a:t>
            </a:r>
            <a:br>
              <a:rPr lang="en-GB" dirty="0"/>
            </a:br>
            <a:r>
              <a:rPr lang="en-GB" dirty="0"/>
              <a:t>edit.</a:t>
            </a:r>
            <a:endParaRPr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BC00119-E5B6-57F8-C319-032EC26C9B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3300" y="2858496"/>
            <a:ext cx="5016148" cy="6463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4200" b="0" i="0" spc="-120" baseline="0">
                <a:solidFill>
                  <a:schemeClr val="accent6"/>
                </a:solidFill>
                <a:latin typeface="Overpass Medium" pitchFamily="2" charset="77"/>
              </a:defRPr>
            </a:lvl1pPr>
          </a:lstStyle>
          <a:p>
            <a:pPr lvl="0"/>
            <a:r>
              <a:rPr lang="en-GB" dirty="0"/>
              <a:t>Click to edit.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672A2D6-3517-3E10-0E44-4D175A5DC9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005" y="3898900"/>
            <a:ext cx="4660895" cy="190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800"/>
              </a:lnSpc>
              <a:spcAft>
                <a:spcPts val="1800"/>
              </a:spcAft>
              <a:defRPr sz="1600" b="0" i="0" spc="-50" baseline="0">
                <a:solidFill>
                  <a:schemeClr val="bg1"/>
                </a:solidFill>
                <a:latin typeface="Overpass" pitchFamily="2" charset="77"/>
              </a:defRPr>
            </a:lvl1pPr>
            <a:lvl2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2pPr>
            <a:lvl3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3pPr>
            <a:lvl4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4pPr>
            <a:lvl5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E0D01217-58E0-6069-22DF-CDECF8A06F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6004" y="6032500"/>
            <a:ext cx="3708046" cy="16002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500"/>
              </a:lnSpc>
              <a:spcAft>
                <a:spcPts val="1500"/>
              </a:spcAft>
              <a:defRPr sz="1300" b="0" i="0" spc="-50" baseline="0">
                <a:solidFill>
                  <a:schemeClr val="bg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D8128BF0-C869-F81D-33F2-C109CC47DE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6004" y="7944662"/>
            <a:ext cx="2793646" cy="54882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600"/>
              </a:lnSpc>
              <a:spcAft>
                <a:spcPts val="0"/>
              </a:spcAft>
              <a:defRPr sz="1300" b="0" i="0" spc="-50" baseline="0">
                <a:solidFill>
                  <a:schemeClr val="bg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Find out more:</a:t>
            </a:r>
          </a:p>
          <a:p>
            <a:pPr lvl="0"/>
            <a:r>
              <a:rPr lang="en-GB" dirty="0"/>
              <a:t>E: ?????????@</a:t>
            </a:r>
            <a:r>
              <a:rPr lang="en-GB" dirty="0" err="1"/>
              <a:t>kent.ac.uk</a:t>
            </a:r>
            <a:endParaRPr lang="en-GB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C093A906-6291-C3D5-A892-8A10329EEFA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53818" y="8816975"/>
            <a:ext cx="1440000" cy="1440000"/>
          </a:xfrm>
          <a:prstGeom prst="rect">
            <a:avLst/>
          </a:prstGeom>
          <a:solidFill>
            <a:schemeClr val="bg1"/>
          </a:solidFill>
        </p:spPr>
        <p:txBody>
          <a:bodyPr anchor="ctr" anchorCtr="0">
            <a:noAutofit/>
          </a:bodyPr>
          <a:lstStyle>
            <a:lvl1pPr algn="ctr">
              <a:defRPr b="0" i="0">
                <a:latin typeface="Overpass" pitchFamily="2" charset="77"/>
              </a:defRPr>
            </a:lvl1pPr>
          </a:lstStyle>
          <a:p>
            <a:r>
              <a:rPr lang="en-US" dirty="0"/>
              <a:t>QR CODE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82BC07BA-B4B1-D6FC-5DB0-6C0B9CB285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65152" y="5489372"/>
            <a:ext cx="4491349" cy="5202631"/>
          </a:xfrm>
          <a:custGeom>
            <a:avLst/>
            <a:gdLst>
              <a:gd name="connsiteX0" fmla="*/ 2560320 w 4491349"/>
              <a:gd name="connsiteY0" fmla="*/ 0 h 5202631"/>
              <a:gd name="connsiteX1" fmla="*/ 4491349 w 4491349"/>
              <a:gd name="connsiteY1" fmla="*/ 0 h 5202631"/>
              <a:gd name="connsiteX2" fmla="*/ 4491349 w 4491349"/>
              <a:gd name="connsiteY2" fmla="*/ 5202631 h 5202631"/>
              <a:gd name="connsiteX3" fmla="*/ 0 w 4491349"/>
              <a:gd name="connsiteY3" fmla="*/ 5202631 h 520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1349" h="5202631">
                <a:moveTo>
                  <a:pt x="2560320" y="0"/>
                </a:moveTo>
                <a:lnTo>
                  <a:pt x="4491349" y="0"/>
                </a:lnTo>
                <a:lnTo>
                  <a:pt x="4491349" y="5202631"/>
                </a:lnTo>
                <a:lnTo>
                  <a:pt x="0" y="520263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0752CE8F-DF6C-50FE-AC5D-E3A6D7CAB5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1541726"/>
            <a:ext cx="576000" cy="1800000"/>
          </a:xfrm>
          <a:prstGeom prst="rect">
            <a:avLst/>
          </a:prstGeom>
          <a:solidFill>
            <a:schemeClr val="accent6"/>
          </a:solidFill>
        </p:spPr>
        <p:txBody>
          <a:bodyPr>
            <a:noAutofit/>
          </a:bodyPr>
          <a:lstStyle>
            <a:lvl1pPr>
              <a:defRPr baseline="0">
                <a:solidFill>
                  <a:schemeClr val="accent6"/>
                </a:solidFill>
                <a:latin typeface="Overpass" pitchFamily="2" charset="77"/>
              </a:defRPr>
            </a:lvl1pPr>
            <a:lvl2pPr>
              <a:defRPr baseline="0">
                <a:solidFill>
                  <a:schemeClr val="accent5"/>
                </a:solidFill>
                <a:latin typeface="Overpass" pitchFamily="2" charset="77"/>
              </a:defRPr>
            </a:lvl2pPr>
            <a:lvl3pPr>
              <a:defRPr baseline="0">
                <a:solidFill>
                  <a:schemeClr val="accent5"/>
                </a:solidFill>
                <a:latin typeface="Overpass" pitchFamily="2" charset="77"/>
              </a:defRPr>
            </a:lvl3pPr>
            <a:lvl4pPr>
              <a:defRPr baseline="0">
                <a:solidFill>
                  <a:schemeClr val="accent5"/>
                </a:solidFill>
                <a:latin typeface="Overpass" pitchFamily="2" charset="77"/>
              </a:defRPr>
            </a:lvl4pPr>
            <a:lvl5pPr>
              <a:defRPr baseline="0">
                <a:solidFill>
                  <a:schemeClr val="accent5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9359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92EF0035-D6A2-34B6-228B-DA064133012C}"/>
              </a:ext>
            </a:extLst>
          </p:cNvPr>
          <p:cNvSpPr/>
          <p:nvPr userDrawn="1"/>
        </p:nvSpPr>
        <p:spPr>
          <a:xfrm>
            <a:off x="-3809" y="7013"/>
            <a:ext cx="7560309" cy="10692130"/>
          </a:xfrm>
          <a:custGeom>
            <a:avLst/>
            <a:gdLst/>
            <a:ahLst/>
            <a:cxnLst/>
            <a:rect l="l" t="t" r="r" b="b"/>
            <a:pathLst>
              <a:path w="7560309" h="10692130">
                <a:moveTo>
                  <a:pt x="7559802" y="0"/>
                </a:moveTo>
                <a:lnTo>
                  <a:pt x="0" y="0"/>
                </a:lnTo>
                <a:lnTo>
                  <a:pt x="0" y="10692003"/>
                </a:lnTo>
                <a:lnTo>
                  <a:pt x="7559802" y="10692003"/>
                </a:lnTo>
                <a:lnTo>
                  <a:pt x="7559802" y="0"/>
                </a:lnTo>
                <a:close/>
              </a:path>
            </a:pathLst>
          </a:custGeom>
          <a:solidFill>
            <a:schemeClr val="accent6">
              <a:alpha val="1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743300" y="1556186"/>
            <a:ext cx="5016149" cy="1243604"/>
          </a:xfrm>
          <a:prstGeom prst="rect">
            <a:avLst/>
          </a:prstGeom>
        </p:spPr>
        <p:txBody>
          <a:bodyPr lIns="0" tIns="0" rIns="0" bIns="0"/>
          <a:lstStyle>
            <a:lvl1pPr>
              <a:defRPr sz="5000" b="1" i="0" spc="-120" baseline="0">
                <a:solidFill>
                  <a:srgbClr val="101921"/>
                </a:solidFill>
                <a:latin typeface="Overpass ExtraBold" pitchFamily="2" charset="77"/>
                <a:cs typeface="Overpass ExtraBold" pitchFamily="2" charset="77"/>
              </a:defRPr>
            </a:lvl1pPr>
          </a:lstStyle>
          <a:p>
            <a:r>
              <a:rPr lang="en-GB" dirty="0"/>
              <a:t>Click to </a:t>
            </a:r>
            <a:br>
              <a:rPr lang="en-GB" dirty="0"/>
            </a:br>
            <a:r>
              <a:rPr lang="en-GB" dirty="0"/>
              <a:t>edit.</a:t>
            </a:r>
            <a:endParaRPr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BC00119-E5B6-57F8-C319-032EC26C9B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3300" y="2858496"/>
            <a:ext cx="5016148" cy="6463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4200" b="0" i="0" spc="-120" baseline="0">
                <a:solidFill>
                  <a:srgbClr val="101921"/>
                </a:solidFill>
                <a:latin typeface="Overpass Medium" pitchFamily="2" charset="77"/>
              </a:defRPr>
            </a:lvl1pPr>
          </a:lstStyle>
          <a:p>
            <a:pPr lvl="0"/>
            <a:r>
              <a:rPr lang="en-GB" dirty="0"/>
              <a:t>Click to edit.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672A2D6-3517-3E10-0E44-4D175A5DC9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005" y="3898900"/>
            <a:ext cx="4660895" cy="190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800"/>
              </a:lnSpc>
              <a:spcAft>
                <a:spcPts val="1800"/>
              </a:spcAft>
              <a:defRPr sz="16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2pPr>
            <a:lvl3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3pPr>
            <a:lvl4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4pPr>
            <a:lvl5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E0D01217-58E0-6069-22DF-CDECF8A06F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6004" y="6032500"/>
            <a:ext cx="3708046" cy="16002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500"/>
              </a:lnSpc>
              <a:spcAft>
                <a:spcPts val="1500"/>
              </a:spcAft>
              <a:defRPr sz="13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D8128BF0-C869-F81D-33F2-C109CC47DE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6004" y="7944662"/>
            <a:ext cx="2793646" cy="54882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600"/>
              </a:lnSpc>
              <a:spcAft>
                <a:spcPts val="0"/>
              </a:spcAft>
              <a:defRPr sz="13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Find out more:</a:t>
            </a:r>
          </a:p>
          <a:p>
            <a:pPr lvl="0"/>
            <a:r>
              <a:rPr lang="en-GB" dirty="0"/>
              <a:t>E: ?????????@</a:t>
            </a:r>
            <a:r>
              <a:rPr lang="en-GB" dirty="0" err="1"/>
              <a:t>kent.ac.uk</a:t>
            </a:r>
            <a:endParaRPr lang="en-GB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C093A906-6291-C3D5-A892-8A10329EEFA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53818" y="8816975"/>
            <a:ext cx="1440000" cy="1440000"/>
          </a:xfrm>
          <a:prstGeom prst="rect">
            <a:avLst/>
          </a:prstGeom>
          <a:solidFill>
            <a:schemeClr val="bg1"/>
          </a:solidFill>
        </p:spPr>
        <p:txBody>
          <a:bodyPr anchor="ctr" anchorCtr="0">
            <a:noAutofit/>
          </a:bodyPr>
          <a:lstStyle>
            <a:lvl1pPr algn="ctr">
              <a:defRPr b="0" i="0">
                <a:latin typeface="Overpass" pitchFamily="2" charset="77"/>
              </a:defRPr>
            </a:lvl1pPr>
          </a:lstStyle>
          <a:p>
            <a:r>
              <a:rPr lang="en-US" dirty="0"/>
              <a:t>QR CODE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82BC07BA-B4B1-D6FC-5DB0-6C0B9CB285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65152" y="5489372"/>
            <a:ext cx="4491349" cy="5202631"/>
          </a:xfrm>
          <a:custGeom>
            <a:avLst/>
            <a:gdLst>
              <a:gd name="connsiteX0" fmla="*/ 2560320 w 4491349"/>
              <a:gd name="connsiteY0" fmla="*/ 0 h 5202631"/>
              <a:gd name="connsiteX1" fmla="*/ 4491349 w 4491349"/>
              <a:gd name="connsiteY1" fmla="*/ 0 h 5202631"/>
              <a:gd name="connsiteX2" fmla="*/ 4491349 w 4491349"/>
              <a:gd name="connsiteY2" fmla="*/ 5202631 h 5202631"/>
              <a:gd name="connsiteX3" fmla="*/ 0 w 4491349"/>
              <a:gd name="connsiteY3" fmla="*/ 5202631 h 520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1349" h="5202631">
                <a:moveTo>
                  <a:pt x="2560320" y="0"/>
                </a:moveTo>
                <a:lnTo>
                  <a:pt x="4491349" y="0"/>
                </a:lnTo>
                <a:lnTo>
                  <a:pt x="4491349" y="5202631"/>
                </a:lnTo>
                <a:lnTo>
                  <a:pt x="0" y="520263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0752CE8F-DF6C-50FE-AC5D-E3A6D7CAB5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1541726"/>
            <a:ext cx="576000" cy="1800000"/>
          </a:xfrm>
          <a:prstGeom prst="rect">
            <a:avLst/>
          </a:prstGeom>
          <a:solidFill>
            <a:schemeClr val="accent6"/>
          </a:solidFill>
        </p:spPr>
        <p:txBody>
          <a:bodyPr>
            <a:noAutofit/>
          </a:bodyPr>
          <a:lstStyle>
            <a:lvl1pPr>
              <a:defRPr baseline="0">
                <a:solidFill>
                  <a:schemeClr val="accent6"/>
                </a:solidFill>
                <a:latin typeface="Overpass" pitchFamily="2" charset="77"/>
              </a:defRPr>
            </a:lvl1pPr>
            <a:lvl2pPr>
              <a:defRPr baseline="0">
                <a:solidFill>
                  <a:schemeClr val="accent5"/>
                </a:solidFill>
                <a:latin typeface="Overpass" pitchFamily="2" charset="77"/>
              </a:defRPr>
            </a:lvl2pPr>
            <a:lvl3pPr>
              <a:defRPr baseline="0">
                <a:solidFill>
                  <a:schemeClr val="accent5"/>
                </a:solidFill>
                <a:latin typeface="Overpass" pitchFamily="2" charset="77"/>
              </a:defRPr>
            </a:lvl3pPr>
            <a:lvl4pPr>
              <a:defRPr baseline="0">
                <a:solidFill>
                  <a:schemeClr val="accent5"/>
                </a:solidFill>
                <a:latin typeface="Overpass" pitchFamily="2" charset="77"/>
              </a:defRPr>
            </a:lvl4pPr>
            <a:lvl5pPr>
              <a:defRPr baseline="0">
                <a:solidFill>
                  <a:schemeClr val="accent5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D63EEC-2081-18AF-18FA-50DAFE41BC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4243" y="466736"/>
            <a:ext cx="1239067" cy="69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692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743300" y="1556186"/>
            <a:ext cx="5016149" cy="1243604"/>
          </a:xfrm>
          <a:prstGeom prst="rect">
            <a:avLst/>
          </a:prstGeom>
        </p:spPr>
        <p:txBody>
          <a:bodyPr lIns="0" tIns="0" rIns="0" bIns="0"/>
          <a:lstStyle>
            <a:lvl1pPr>
              <a:defRPr sz="5000" b="1" i="0" spc="-120" baseline="0">
                <a:solidFill>
                  <a:srgbClr val="101921"/>
                </a:solidFill>
                <a:latin typeface="Overpass ExtraBold" pitchFamily="2" charset="77"/>
                <a:cs typeface="Overpass ExtraBold" pitchFamily="2" charset="77"/>
              </a:defRPr>
            </a:lvl1pPr>
          </a:lstStyle>
          <a:p>
            <a:r>
              <a:rPr lang="en-GB" dirty="0"/>
              <a:t>Click to </a:t>
            </a:r>
            <a:br>
              <a:rPr lang="en-GB" dirty="0"/>
            </a:br>
            <a:r>
              <a:rPr lang="en-GB" dirty="0"/>
              <a:t>edit.</a:t>
            </a:r>
            <a:endParaRPr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BC00119-E5B6-57F8-C319-032EC26C9B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3300" y="2858496"/>
            <a:ext cx="5016148" cy="6463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4200" b="0" i="0" spc="-120" baseline="0">
                <a:solidFill>
                  <a:srgbClr val="101921"/>
                </a:solidFill>
                <a:latin typeface="Overpass Medium" pitchFamily="2" charset="77"/>
              </a:defRPr>
            </a:lvl1pPr>
          </a:lstStyle>
          <a:p>
            <a:pPr lvl="0"/>
            <a:r>
              <a:rPr lang="en-GB" dirty="0"/>
              <a:t>Click to edit.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672A2D6-3517-3E10-0E44-4D175A5DC9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005" y="3898900"/>
            <a:ext cx="4660895" cy="190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800"/>
              </a:lnSpc>
              <a:spcAft>
                <a:spcPts val="1800"/>
              </a:spcAft>
              <a:defRPr sz="16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2pPr>
            <a:lvl3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3pPr>
            <a:lvl4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4pPr>
            <a:lvl5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E0D01217-58E0-6069-22DF-CDECF8A06F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6004" y="6032500"/>
            <a:ext cx="3708046" cy="16002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500"/>
              </a:lnSpc>
              <a:spcAft>
                <a:spcPts val="1500"/>
              </a:spcAft>
              <a:defRPr sz="13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D8128BF0-C869-F81D-33F2-C109CC47DE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6004" y="7944662"/>
            <a:ext cx="2793646" cy="54882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600"/>
              </a:lnSpc>
              <a:spcAft>
                <a:spcPts val="0"/>
              </a:spcAft>
              <a:defRPr sz="13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Find out more:</a:t>
            </a:r>
          </a:p>
          <a:p>
            <a:pPr lvl="0"/>
            <a:r>
              <a:rPr lang="en-GB" dirty="0"/>
              <a:t>E: ?????????@</a:t>
            </a:r>
            <a:r>
              <a:rPr lang="en-GB" dirty="0" err="1"/>
              <a:t>kent.ac.uk</a:t>
            </a:r>
            <a:endParaRPr lang="en-GB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C093A906-6291-C3D5-A892-8A10329EEFA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53818" y="8816975"/>
            <a:ext cx="1440000" cy="1440000"/>
          </a:xfrm>
          <a:prstGeom prst="rect">
            <a:avLst/>
          </a:prstGeom>
          <a:solidFill>
            <a:schemeClr val="bg1"/>
          </a:solidFill>
        </p:spPr>
        <p:txBody>
          <a:bodyPr anchor="ctr" anchorCtr="0">
            <a:noAutofit/>
          </a:bodyPr>
          <a:lstStyle>
            <a:lvl1pPr algn="ctr">
              <a:defRPr b="0" i="0">
                <a:latin typeface="Overpass" pitchFamily="2" charset="77"/>
              </a:defRPr>
            </a:lvl1pPr>
          </a:lstStyle>
          <a:p>
            <a:r>
              <a:rPr lang="en-US" dirty="0"/>
              <a:t>QR CODE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82BC07BA-B4B1-D6FC-5DB0-6C0B9CB285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65152" y="5489372"/>
            <a:ext cx="4491349" cy="5202631"/>
          </a:xfrm>
          <a:custGeom>
            <a:avLst/>
            <a:gdLst>
              <a:gd name="connsiteX0" fmla="*/ 2560320 w 4491349"/>
              <a:gd name="connsiteY0" fmla="*/ 0 h 5202631"/>
              <a:gd name="connsiteX1" fmla="*/ 4491349 w 4491349"/>
              <a:gd name="connsiteY1" fmla="*/ 0 h 5202631"/>
              <a:gd name="connsiteX2" fmla="*/ 4491349 w 4491349"/>
              <a:gd name="connsiteY2" fmla="*/ 5202631 h 5202631"/>
              <a:gd name="connsiteX3" fmla="*/ 0 w 4491349"/>
              <a:gd name="connsiteY3" fmla="*/ 5202631 h 520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1349" h="5202631">
                <a:moveTo>
                  <a:pt x="2560320" y="0"/>
                </a:moveTo>
                <a:lnTo>
                  <a:pt x="4491349" y="0"/>
                </a:lnTo>
                <a:lnTo>
                  <a:pt x="4491349" y="5202631"/>
                </a:lnTo>
                <a:lnTo>
                  <a:pt x="0" y="520263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0752CE8F-DF6C-50FE-AC5D-E3A6D7CAB5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1541726"/>
            <a:ext cx="576000" cy="1800000"/>
          </a:xfrm>
          <a:prstGeom prst="rect">
            <a:avLst/>
          </a:prstGeom>
          <a:solidFill>
            <a:schemeClr val="accent6"/>
          </a:solidFill>
        </p:spPr>
        <p:txBody>
          <a:bodyPr>
            <a:noAutofit/>
          </a:bodyPr>
          <a:lstStyle>
            <a:lvl1pPr>
              <a:defRPr baseline="0">
                <a:solidFill>
                  <a:schemeClr val="accent6"/>
                </a:solidFill>
                <a:latin typeface="Overpass" pitchFamily="2" charset="77"/>
              </a:defRPr>
            </a:lvl1pPr>
            <a:lvl2pPr>
              <a:defRPr baseline="0">
                <a:solidFill>
                  <a:schemeClr val="accent5"/>
                </a:solidFill>
                <a:latin typeface="Overpass" pitchFamily="2" charset="77"/>
              </a:defRPr>
            </a:lvl2pPr>
            <a:lvl3pPr>
              <a:defRPr baseline="0">
                <a:solidFill>
                  <a:schemeClr val="accent5"/>
                </a:solidFill>
                <a:latin typeface="Overpass" pitchFamily="2" charset="77"/>
              </a:defRPr>
            </a:lvl3pPr>
            <a:lvl4pPr>
              <a:defRPr baseline="0">
                <a:solidFill>
                  <a:schemeClr val="accent5"/>
                </a:solidFill>
                <a:latin typeface="Overpass" pitchFamily="2" charset="77"/>
              </a:defRPr>
            </a:lvl4pPr>
            <a:lvl5pPr>
              <a:defRPr baseline="0">
                <a:solidFill>
                  <a:schemeClr val="accent5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D63EEC-2081-18AF-18FA-50DAFE41BC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4243" y="466736"/>
            <a:ext cx="1239067" cy="69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80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96EC3187-6C74-E945-BB53-58E0F8960229}"/>
              </a:ext>
            </a:extLst>
          </p:cNvPr>
          <p:cNvSpPr/>
          <p:nvPr userDrawn="1"/>
        </p:nvSpPr>
        <p:spPr>
          <a:xfrm>
            <a:off x="-3809" y="7013"/>
            <a:ext cx="7560309" cy="10692130"/>
          </a:xfrm>
          <a:custGeom>
            <a:avLst/>
            <a:gdLst/>
            <a:ahLst/>
            <a:cxnLst/>
            <a:rect l="l" t="t" r="r" b="b"/>
            <a:pathLst>
              <a:path w="7560309" h="10692130">
                <a:moveTo>
                  <a:pt x="7559802" y="0"/>
                </a:moveTo>
                <a:lnTo>
                  <a:pt x="0" y="0"/>
                </a:lnTo>
                <a:lnTo>
                  <a:pt x="0" y="10692003"/>
                </a:lnTo>
                <a:lnTo>
                  <a:pt x="7559802" y="10692003"/>
                </a:lnTo>
                <a:lnTo>
                  <a:pt x="7559802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B5622407-211B-F970-F385-98F137E9D7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243" y="466736"/>
            <a:ext cx="1239067" cy="69885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743300" y="1556186"/>
            <a:ext cx="5016149" cy="1243604"/>
          </a:xfrm>
          <a:prstGeom prst="rect">
            <a:avLst/>
          </a:prstGeom>
        </p:spPr>
        <p:txBody>
          <a:bodyPr lIns="0" tIns="0" rIns="0" bIns="0"/>
          <a:lstStyle>
            <a:lvl1pPr>
              <a:defRPr sz="5000" b="1" i="0" spc="-120" baseline="0">
                <a:solidFill>
                  <a:schemeClr val="bg1"/>
                </a:solidFill>
                <a:latin typeface="Overpass ExtraBold" pitchFamily="2" charset="77"/>
                <a:cs typeface="Overpass ExtraBold" pitchFamily="2" charset="77"/>
              </a:defRPr>
            </a:lvl1pPr>
          </a:lstStyle>
          <a:p>
            <a:r>
              <a:rPr lang="en-GB" dirty="0"/>
              <a:t>Click to </a:t>
            </a:r>
            <a:br>
              <a:rPr lang="en-GB" dirty="0"/>
            </a:br>
            <a:r>
              <a:rPr lang="en-GB" dirty="0"/>
              <a:t>edit.</a:t>
            </a:r>
            <a:endParaRPr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BC00119-E5B6-57F8-C319-032EC26C9B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3300" y="2858496"/>
            <a:ext cx="5016148" cy="6463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4200" b="0" i="0" spc="-120" baseline="0">
                <a:solidFill>
                  <a:schemeClr val="accent4"/>
                </a:solidFill>
                <a:latin typeface="Overpass Medium" pitchFamily="2" charset="77"/>
              </a:defRPr>
            </a:lvl1pPr>
          </a:lstStyle>
          <a:p>
            <a:pPr lvl="0"/>
            <a:r>
              <a:rPr lang="en-GB" dirty="0"/>
              <a:t>Click to edit.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672A2D6-3517-3E10-0E44-4D175A5DC9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005" y="3898900"/>
            <a:ext cx="4660895" cy="190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800"/>
              </a:lnSpc>
              <a:spcAft>
                <a:spcPts val="1800"/>
              </a:spcAft>
              <a:defRPr sz="1600" b="0" i="0" spc="-50" baseline="0">
                <a:solidFill>
                  <a:schemeClr val="bg1"/>
                </a:solidFill>
                <a:latin typeface="Overpass" pitchFamily="2" charset="77"/>
              </a:defRPr>
            </a:lvl1pPr>
            <a:lvl2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2pPr>
            <a:lvl3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3pPr>
            <a:lvl4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4pPr>
            <a:lvl5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E0D01217-58E0-6069-22DF-CDECF8A06F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6004" y="6032500"/>
            <a:ext cx="3708046" cy="16002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500"/>
              </a:lnSpc>
              <a:spcAft>
                <a:spcPts val="1500"/>
              </a:spcAft>
              <a:defRPr sz="1300" b="0" i="0" spc="-50" baseline="0">
                <a:solidFill>
                  <a:schemeClr val="bg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D8128BF0-C869-F81D-33F2-C109CC47DE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6004" y="7944662"/>
            <a:ext cx="2793646" cy="54882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600"/>
              </a:lnSpc>
              <a:spcAft>
                <a:spcPts val="0"/>
              </a:spcAft>
              <a:defRPr sz="1300" b="0" i="0" spc="-50" baseline="0">
                <a:solidFill>
                  <a:schemeClr val="bg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Find out more:</a:t>
            </a:r>
          </a:p>
          <a:p>
            <a:pPr lvl="0"/>
            <a:r>
              <a:rPr lang="en-GB" dirty="0"/>
              <a:t>E: ?????????@</a:t>
            </a:r>
            <a:r>
              <a:rPr lang="en-GB" dirty="0" err="1"/>
              <a:t>kent.ac.uk</a:t>
            </a:r>
            <a:endParaRPr lang="en-GB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C093A906-6291-C3D5-A892-8A10329EEFA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53818" y="8816975"/>
            <a:ext cx="1440000" cy="1440000"/>
          </a:xfrm>
          <a:prstGeom prst="rect">
            <a:avLst/>
          </a:prstGeom>
          <a:solidFill>
            <a:schemeClr val="bg1"/>
          </a:solidFill>
        </p:spPr>
        <p:txBody>
          <a:bodyPr anchor="ctr" anchorCtr="0">
            <a:noAutofit/>
          </a:bodyPr>
          <a:lstStyle>
            <a:lvl1pPr algn="ctr">
              <a:defRPr b="0" i="0">
                <a:latin typeface="Overpass" pitchFamily="2" charset="77"/>
              </a:defRPr>
            </a:lvl1pPr>
          </a:lstStyle>
          <a:p>
            <a:r>
              <a:rPr lang="en-US" dirty="0"/>
              <a:t>QR CODE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82BC07BA-B4B1-D6FC-5DB0-6C0B9CB285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65152" y="5489372"/>
            <a:ext cx="4491349" cy="5202631"/>
          </a:xfrm>
          <a:custGeom>
            <a:avLst/>
            <a:gdLst>
              <a:gd name="connsiteX0" fmla="*/ 2560320 w 4491349"/>
              <a:gd name="connsiteY0" fmla="*/ 0 h 5202631"/>
              <a:gd name="connsiteX1" fmla="*/ 4491349 w 4491349"/>
              <a:gd name="connsiteY1" fmla="*/ 0 h 5202631"/>
              <a:gd name="connsiteX2" fmla="*/ 4491349 w 4491349"/>
              <a:gd name="connsiteY2" fmla="*/ 5202631 h 5202631"/>
              <a:gd name="connsiteX3" fmla="*/ 0 w 4491349"/>
              <a:gd name="connsiteY3" fmla="*/ 5202631 h 520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1349" h="5202631">
                <a:moveTo>
                  <a:pt x="2560320" y="0"/>
                </a:moveTo>
                <a:lnTo>
                  <a:pt x="4491349" y="0"/>
                </a:lnTo>
                <a:lnTo>
                  <a:pt x="4491349" y="5202631"/>
                </a:lnTo>
                <a:lnTo>
                  <a:pt x="0" y="520263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0752CE8F-DF6C-50FE-AC5D-E3A6D7CAB5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1541726"/>
            <a:ext cx="576000" cy="1800000"/>
          </a:xfrm>
          <a:prstGeom prst="rect">
            <a:avLst/>
          </a:prstGeom>
          <a:solidFill>
            <a:schemeClr val="accent4"/>
          </a:solidFill>
        </p:spPr>
        <p:txBody>
          <a:bodyPr>
            <a:noAutofit/>
          </a:bodyPr>
          <a:lstStyle>
            <a:lvl1pPr>
              <a:defRPr baseline="0">
                <a:solidFill>
                  <a:schemeClr val="accent4"/>
                </a:solidFill>
                <a:latin typeface="Overpass" pitchFamily="2" charset="77"/>
              </a:defRPr>
            </a:lvl1pPr>
            <a:lvl2pPr>
              <a:defRPr baseline="0">
                <a:solidFill>
                  <a:schemeClr val="accent5"/>
                </a:solidFill>
                <a:latin typeface="Overpass" pitchFamily="2" charset="77"/>
              </a:defRPr>
            </a:lvl2pPr>
            <a:lvl3pPr>
              <a:defRPr baseline="0">
                <a:solidFill>
                  <a:schemeClr val="accent5"/>
                </a:solidFill>
                <a:latin typeface="Overpass" pitchFamily="2" charset="77"/>
              </a:defRPr>
            </a:lvl3pPr>
            <a:lvl4pPr>
              <a:defRPr baseline="0">
                <a:solidFill>
                  <a:schemeClr val="accent5"/>
                </a:solidFill>
                <a:latin typeface="Overpass" pitchFamily="2" charset="77"/>
              </a:defRPr>
            </a:lvl4pPr>
            <a:lvl5pPr>
              <a:defRPr baseline="0">
                <a:solidFill>
                  <a:schemeClr val="accent5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0111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96EC3187-6C74-E945-BB53-58E0F8960229}"/>
              </a:ext>
            </a:extLst>
          </p:cNvPr>
          <p:cNvSpPr/>
          <p:nvPr userDrawn="1"/>
        </p:nvSpPr>
        <p:spPr>
          <a:xfrm>
            <a:off x="-3809" y="7013"/>
            <a:ext cx="7560309" cy="10692130"/>
          </a:xfrm>
          <a:custGeom>
            <a:avLst/>
            <a:gdLst/>
            <a:ahLst/>
            <a:cxnLst/>
            <a:rect l="l" t="t" r="r" b="b"/>
            <a:pathLst>
              <a:path w="7560309" h="10692130">
                <a:moveTo>
                  <a:pt x="7559802" y="0"/>
                </a:moveTo>
                <a:lnTo>
                  <a:pt x="0" y="0"/>
                </a:lnTo>
                <a:lnTo>
                  <a:pt x="0" y="10692003"/>
                </a:lnTo>
                <a:lnTo>
                  <a:pt x="7559802" y="10692003"/>
                </a:lnTo>
                <a:lnTo>
                  <a:pt x="7559802" y="0"/>
                </a:lnTo>
                <a:close/>
              </a:path>
            </a:pathLst>
          </a:custGeom>
          <a:solidFill>
            <a:schemeClr val="accent4">
              <a:alpha val="19938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743300" y="1556186"/>
            <a:ext cx="5016149" cy="1243604"/>
          </a:xfrm>
          <a:prstGeom prst="rect">
            <a:avLst/>
          </a:prstGeom>
        </p:spPr>
        <p:txBody>
          <a:bodyPr lIns="0" tIns="0" rIns="0" bIns="0"/>
          <a:lstStyle>
            <a:lvl1pPr>
              <a:defRPr sz="5000" b="1" i="0" spc="-120" baseline="0">
                <a:solidFill>
                  <a:srgbClr val="101921"/>
                </a:solidFill>
                <a:latin typeface="Overpass ExtraBold" pitchFamily="2" charset="77"/>
                <a:cs typeface="Overpass ExtraBold" pitchFamily="2" charset="77"/>
              </a:defRPr>
            </a:lvl1pPr>
          </a:lstStyle>
          <a:p>
            <a:r>
              <a:rPr lang="en-GB" dirty="0"/>
              <a:t>Click to </a:t>
            </a:r>
            <a:br>
              <a:rPr lang="en-GB" dirty="0"/>
            </a:br>
            <a:r>
              <a:rPr lang="en-GB" dirty="0"/>
              <a:t>edit.</a:t>
            </a:r>
            <a:endParaRPr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BC00119-E5B6-57F8-C319-032EC26C9B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3300" y="2858496"/>
            <a:ext cx="5016148" cy="6463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4200" b="0" i="0" spc="-120" baseline="0">
                <a:solidFill>
                  <a:schemeClr val="accent4"/>
                </a:solidFill>
                <a:latin typeface="Overpass Medium" pitchFamily="2" charset="77"/>
              </a:defRPr>
            </a:lvl1pPr>
          </a:lstStyle>
          <a:p>
            <a:pPr lvl="0"/>
            <a:r>
              <a:rPr lang="en-GB" dirty="0"/>
              <a:t>Click to edit.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672A2D6-3517-3E10-0E44-4D175A5DC9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005" y="3898900"/>
            <a:ext cx="4660895" cy="190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800"/>
              </a:lnSpc>
              <a:spcAft>
                <a:spcPts val="1800"/>
              </a:spcAft>
              <a:defRPr sz="16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2pPr>
            <a:lvl3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3pPr>
            <a:lvl4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4pPr>
            <a:lvl5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E0D01217-58E0-6069-22DF-CDECF8A06F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6004" y="6032500"/>
            <a:ext cx="3708046" cy="16002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500"/>
              </a:lnSpc>
              <a:spcAft>
                <a:spcPts val="1500"/>
              </a:spcAft>
              <a:defRPr sz="13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D8128BF0-C869-F81D-33F2-C109CC47DE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6004" y="7944662"/>
            <a:ext cx="2793646" cy="54882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600"/>
              </a:lnSpc>
              <a:spcAft>
                <a:spcPts val="0"/>
              </a:spcAft>
              <a:defRPr sz="13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Find out more:</a:t>
            </a:r>
          </a:p>
          <a:p>
            <a:pPr lvl="0"/>
            <a:r>
              <a:rPr lang="en-GB" dirty="0"/>
              <a:t>E: ?????????@</a:t>
            </a:r>
            <a:r>
              <a:rPr lang="en-GB" dirty="0" err="1"/>
              <a:t>kent.ac.uk</a:t>
            </a:r>
            <a:endParaRPr lang="en-GB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C093A906-6291-C3D5-A892-8A10329EEFA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53818" y="8816975"/>
            <a:ext cx="1440000" cy="1440000"/>
          </a:xfrm>
          <a:prstGeom prst="rect">
            <a:avLst/>
          </a:prstGeom>
          <a:solidFill>
            <a:schemeClr val="bg1"/>
          </a:solidFill>
        </p:spPr>
        <p:txBody>
          <a:bodyPr anchor="ctr" anchorCtr="0">
            <a:noAutofit/>
          </a:bodyPr>
          <a:lstStyle>
            <a:lvl1pPr algn="ctr">
              <a:defRPr b="0" i="0">
                <a:latin typeface="Overpass" pitchFamily="2" charset="77"/>
              </a:defRPr>
            </a:lvl1pPr>
          </a:lstStyle>
          <a:p>
            <a:r>
              <a:rPr lang="en-US" dirty="0"/>
              <a:t>QR CODE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82BC07BA-B4B1-D6FC-5DB0-6C0B9CB285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65152" y="5489372"/>
            <a:ext cx="4491349" cy="5202631"/>
          </a:xfrm>
          <a:custGeom>
            <a:avLst/>
            <a:gdLst>
              <a:gd name="connsiteX0" fmla="*/ 2560320 w 4491349"/>
              <a:gd name="connsiteY0" fmla="*/ 0 h 5202631"/>
              <a:gd name="connsiteX1" fmla="*/ 4491349 w 4491349"/>
              <a:gd name="connsiteY1" fmla="*/ 0 h 5202631"/>
              <a:gd name="connsiteX2" fmla="*/ 4491349 w 4491349"/>
              <a:gd name="connsiteY2" fmla="*/ 5202631 h 5202631"/>
              <a:gd name="connsiteX3" fmla="*/ 0 w 4491349"/>
              <a:gd name="connsiteY3" fmla="*/ 5202631 h 520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1349" h="5202631">
                <a:moveTo>
                  <a:pt x="2560320" y="0"/>
                </a:moveTo>
                <a:lnTo>
                  <a:pt x="4491349" y="0"/>
                </a:lnTo>
                <a:lnTo>
                  <a:pt x="4491349" y="5202631"/>
                </a:lnTo>
                <a:lnTo>
                  <a:pt x="0" y="520263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0752CE8F-DF6C-50FE-AC5D-E3A6D7CAB5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1541726"/>
            <a:ext cx="576000" cy="1800000"/>
          </a:xfrm>
          <a:prstGeom prst="rect">
            <a:avLst/>
          </a:prstGeom>
          <a:solidFill>
            <a:schemeClr val="accent4"/>
          </a:solidFill>
        </p:spPr>
        <p:txBody>
          <a:bodyPr>
            <a:noAutofit/>
          </a:bodyPr>
          <a:lstStyle>
            <a:lvl1pPr>
              <a:defRPr baseline="0">
                <a:solidFill>
                  <a:schemeClr val="accent4"/>
                </a:solidFill>
                <a:latin typeface="Overpass" pitchFamily="2" charset="77"/>
              </a:defRPr>
            </a:lvl1pPr>
            <a:lvl2pPr>
              <a:defRPr baseline="0">
                <a:solidFill>
                  <a:schemeClr val="accent5"/>
                </a:solidFill>
                <a:latin typeface="Overpass" pitchFamily="2" charset="77"/>
              </a:defRPr>
            </a:lvl2pPr>
            <a:lvl3pPr>
              <a:defRPr baseline="0">
                <a:solidFill>
                  <a:schemeClr val="accent5"/>
                </a:solidFill>
                <a:latin typeface="Overpass" pitchFamily="2" charset="77"/>
              </a:defRPr>
            </a:lvl3pPr>
            <a:lvl4pPr>
              <a:defRPr baseline="0">
                <a:solidFill>
                  <a:schemeClr val="accent5"/>
                </a:solidFill>
                <a:latin typeface="Overpass" pitchFamily="2" charset="77"/>
              </a:defRPr>
            </a:lvl4pPr>
            <a:lvl5pPr>
              <a:defRPr baseline="0">
                <a:solidFill>
                  <a:schemeClr val="accent5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D29542-9EEB-E17D-339D-22C2FDE815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4243" y="466736"/>
            <a:ext cx="1239067" cy="69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733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743300" y="1556186"/>
            <a:ext cx="5016149" cy="1243604"/>
          </a:xfrm>
          <a:prstGeom prst="rect">
            <a:avLst/>
          </a:prstGeom>
        </p:spPr>
        <p:txBody>
          <a:bodyPr lIns="0" tIns="0" rIns="0" bIns="0"/>
          <a:lstStyle>
            <a:lvl1pPr>
              <a:defRPr sz="5000" b="1" i="0" spc="-120" baseline="0">
                <a:solidFill>
                  <a:srgbClr val="101921"/>
                </a:solidFill>
                <a:latin typeface="Overpass ExtraBold" pitchFamily="2" charset="77"/>
                <a:cs typeface="Overpass ExtraBold" pitchFamily="2" charset="77"/>
              </a:defRPr>
            </a:lvl1pPr>
          </a:lstStyle>
          <a:p>
            <a:r>
              <a:rPr lang="en-GB" dirty="0"/>
              <a:t>Click to </a:t>
            </a:r>
            <a:br>
              <a:rPr lang="en-GB" dirty="0"/>
            </a:br>
            <a:r>
              <a:rPr lang="en-GB" dirty="0"/>
              <a:t>edit.</a:t>
            </a:r>
            <a:endParaRPr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BC00119-E5B6-57F8-C319-032EC26C9B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3300" y="2858496"/>
            <a:ext cx="5016148" cy="6463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4200" b="0" i="0" spc="-120" baseline="0">
                <a:solidFill>
                  <a:schemeClr val="accent4"/>
                </a:solidFill>
                <a:latin typeface="Overpass Medium" pitchFamily="2" charset="77"/>
              </a:defRPr>
            </a:lvl1pPr>
          </a:lstStyle>
          <a:p>
            <a:pPr lvl="0"/>
            <a:r>
              <a:rPr lang="en-GB" dirty="0"/>
              <a:t>Click to edit.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672A2D6-3517-3E10-0E44-4D175A5DC9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005" y="3898900"/>
            <a:ext cx="4660895" cy="190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800"/>
              </a:lnSpc>
              <a:spcAft>
                <a:spcPts val="1800"/>
              </a:spcAft>
              <a:defRPr sz="16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2pPr>
            <a:lvl3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3pPr>
            <a:lvl4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4pPr>
            <a:lvl5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E0D01217-58E0-6069-22DF-CDECF8A06F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6004" y="6032500"/>
            <a:ext cx="3708046" cy="16002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500"/>
              </a:lnSpc>
              <a:spcAft>
                <a:spcPts val="1500"/>
              </a:spcAft>
              <a:defRPr sz="13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D8128BF0-C869-F81D-33F2-C109CC47DE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6004" y="7944662"/>
            <a:ext cx="2793646" cy="54882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600"/>
              </a:lnSpc>
              <a:spcAft>
                <a:spcPts val="0"/>
              </a:spcAft>
              <a:defRPr sz="13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Find out more:</a:t>
            </a:r>
          </a:p>
          <a:p>
            <a:pPr lvl="0"/>
            <a:r>
              <a:rPr lang="en-GB" dirty="0"/>
              <a:t>E: ?????????@</a:t>
            </a:r>
            <a:r>
              <a:rPr lang="en-GB" dirty="0" err="1"/>
              <a:t>kent.ac.uk</a:t>
            </a:r>
            <a:endParaRPr lang="en-GB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C093A906-6291-C3D5-A892-8A10329EEFA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53818" y="8816975"/>
            <a:ext cx="1440000" cy="1440000"/>
          </a:xfrm>
          <a:prstGeom prst="rect">
            <a:avLst/>
          </a:prstGeom>
          <a:solidFill>
            <a:schemeClr val="bg1"/>
          </a:solidFill>
        </p:spPr>
        <p:txBody>
          <a:bodyPr anchor="ctr" anchorCtr="0">
            <a:noAutofit/>
          </a:bodyPr>
          <a:lstStyle>
            <a:lvl1pPr algn="ctr">
              <a:defRPr b="0" i="0">
                <a:latin typeface="Overpass" pitchFamily="2" charset="77"/>
              </a:defRPr>
            </a:lvl1pPr>
          </a:lstStyle>
          <a:p>
            <a:r>
              <a:rPr lang="en-US" dirty="0"/>
              <a:t>QR CODE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82BC07BA-B4B1-D6FC-5DB0-6C0B9CB285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65152" y="5489372"/>
            <a:ext cx="4491349" cy="5202631"/>
          </a:xfrm>
          <a:custGeom>
            <a:avLst/>
            <a:gdLst>
              <a:gd name="connsiteX0" fmla="*/ 2560320 w 4491349"/>
              <a:gd name="connsiteY0" fmla="*/ 0 h 5202631"/>
              <a:gd name="connsiteX1" fmla="*/ 4491349 w 4491349"/>
              <a:gd name="connsiteY1" fmla="*/ 0 h 5202631"/>
              <a:gd name="connsiteX2" fmla="*/ 4491349 w 4491349"/>
              <a:gd name="connsiteY2" fmla="*/ 5202631 h 5202631"/>
              <a:gd name="connsiteX3" fmla="*/ 0 w 4491349"/>
              <a:gd name="connsiteY3" fmla="*/ 5202631 h 520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1349" h="5202631">
                <a:moveTo>
                  <a:pt x="2560320" y="0"/>
                </a:moveTo>
                <a:lnTo>
                  <a:pt x="4491349" y="0"/>
                </a:lnTo>
                <a:lnTo>
                  <a:pt x="4491349" y="5202631"/>
                </a:lnTo>
                <a:lnTo>
                  <a:pt x="0" y="520263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0752CE8F-DF6C-50FE-AC5D-E3A6D7CAB5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1541726"/>
            <a:ext cx="576000" cy="1800000"/>
          </a:xfrm>
          <a:prstGeom prst="rect">
            <a:avLst/>
          </a:prstGeom>
          <a:solidFill>
            <a:schemeClr val="accent4"/>
          </a:solidFill>
        </p:spPr>
        <p:txBody>
          <a:bodyPr>
            <a:noAutofit/>
          </a:bodyPr>
          <a:lstStyle>
            <a:lvl1pPr>
              <a:defRPr baseline="0">
                <a:solidFill>
                  <a:schemeClr val="accent4"/>
                </a:solidFill>
                <a:latin typeface="Overpass" pitchFamily="2" charset="77"/>
              </a:defRPr>
            </a:lvl1pPr>
            <a:lvl2pPr>
              <a:defRPr baseline="0">
                <a:solidFill>
                  <a:schemeClr val="accent5"/>
                </a:solidFill>
                <a:latin typeface="Overpass" pitchFamily="2" charset="77"/>
              </a:defRPr>
            </a:lvl2pPr>
            <a:lvl3pPr>
              <a:defRPr baseline="0">
                <a:solidFill>
                  <a:schemeClr val="accent5"/>
                </a:solidFill>
                <a:latin typeface="Overpass" pitchFamily="2" charset="77"/>
              </a:defRPr>
            </a:lvl3pPr>
            <a:lvl4pPr>
              <a:defRPr baseline="0">
                <a:solidFill>
                  <a:schemeClr val="accent5"/>
                </a:solidFill>
                <a:latin typeface="Overpass" pitchFamily="2" charset="77"/>
              </a:defRPr>
            </a:lvl4pPr>
            <a:lvl5pPr>
              <a:defRPr baseline="0">
                <a:solidFill>
                  <a:schemeClr val="accent5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D29542-9EEB-E17D-339D-22C2FDE815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4243" y="466736"/>
            <a:ext cx="1239067" cy="69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979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">
            <a:extLst>
              <a:ext uri="{FF2B5EF4-FFF2-40B4-BE49-F238E27FC236}">
                <a16:creationId xmlns:a16="http://schemas.microsoft.com/office/drawing/2014/main" id="{060CCD15-ED42-5B0E-3699-65C4823CA8D6}"/>
              </a:ext>
            </a:extLst>
          </p:cNvPr>
          <p:cNvSpPr/>
          <p:nvPr userDrawn="1"/>
        </p:nvSpPr>
        <p:spPr>
          <a:xfrm>
            <a:off x="-3809" y="7013"/>
            <a:ext cx="7560309" cy="10692130"/>
          </a:xfrm>
          <a:custGeom>
            <a:avLst/>
            <a:gdLst/>
            <a:ahLst/>
            <a:cxnLst/>
            <a:rect l="l" t="t" r="r" b="b"/>
            <a:pathLst>
              <a:path w="7560309" h="10692130">
                <a:moveTo>
                  <a:pt x="7559802" y="0"/>
                </a:moveTo>
                <a:lnTo>
                  <a:pt x="0" y="0"/>
                </a:lnTo>
                <a:lnTo>
                  <a:pt x="0" y="10692003"/>
                </a:lnTo>
                <a:lnTo>
                  <a:pt x="7559802" y="10692003"/>
                </a:lnTo>
                <a:lnTo>
                  <a:pt x="7559802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Picture 11" descr="A picture containing logo&#10;&#10;Description automatically generated">
            <a:extLst>
              <a:ext uri="{FF2B5EF4-FFF2-40B4-BE49-F238E27FC236}">
                <a16:creationId xmlns:a16="http://schemas.microsoft.com/office/drawing/2014/main" id="{11353BB2-5FAC-A734-5B1D-ED9284FF39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243" y="466736"/>
            <a:ext cx="1239067" cy="69885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743300" y="1556186"/>
            <a:ext cx="5016149" cy="1243604"/>
          </a:xfrm>
          <a:prstGeom prst="rect">
            <a:avLst/>
          </a:prstGeom>
        </p:spPr>
        <p:txBody>
          <a:bodyPr lIns="0" tIns="0" rIns="0" bIns="0"/>
          <a:lstStyle>
            <a:lvl1pPr>
              <a:defRPr sz="5000" b="1" i="0" spc="-120" baseline="0">
                <a:solidFill>
                  <a:schemeClr val="bg1"/>
                </a:solidFill>
                <a:latin typeface="Overpass ExtraBold" pitchFamily="2" charset="77"/>
                <a:cs typeface="Overpass ExtraBold" pitchFamily="2" charset="77"/>
              </a:defRPr>
            </a:lvl1pPr>
          </a:lstStyle>
          <a:p>
            <a:r>
              <a:rPr lang="en-GB" dirty="0"/>
              <a:t>Click to </a:t>
            </a:r>
            <a:br>
              <a:rPr lang="en-GB" dirty="0"/>
            </a:br>
            <a:r>
              <a:rPr lang="en-GB" dirty="0"/>
              <a:t>edit.</a:t>
            </a:r>
            <a:endParaRPr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BC00119-E5B6-57F8-C319-032EC26C9B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3300" y="2858496"/>
            <a:ext cx="5016148" cy="6463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4200" b="0" i="0" spc="-120" baseline="0">
                <a:solidFill>
                  <a:schemeClr val="accent3"/>
                </a:solidFill>
                <a:latin typeface="Overpass Medium" pitchFamily="2" charset="77"/>
              </a:defRPr>
            </a:lvl1pPr>
          </a:lstStyle>
          <a:p>
            <a:pPr lvl="0"/>
            <a:r>
              <a:rPr lang="en-GB" dirty="0"/>
              <a:t>Click to edit.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672A2D6-3517-3E10-0E44-4D175A5DC9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005" y="3898900"/>
            <a:ext cx="4660895" cy="190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800"/>
              </a:lnSpc>
              <a:spcAft>
                <a:spcPts val="1800"/>
              </a:spcAft>
              <a:defRPr sz="1600" b="0" i="0" spc="-50" baseline="0">
                <a:solidFill>
                  <a:schemeClr val="bg1"/>
                </a:solidFill>
                <a:latin typeface="Overpass" pitchFamily="2" charset="77"/>
              </a:defRPr>
            </a:lvl1pPr>
            <a:lvl2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2pPr>
            <a:lvl3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3pPr>
            <a:lvl4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4pPr>
            <a:lvl5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E0D01217-58E0-6069-22DF-CDECF8A06F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6004" y="6032500"/>
            <a:ext cx="3708046" cy="16002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500"/>
              </a:lnSpc>
              <a:spcAft>
                <a:spcPts val="1500"/>
              </a:spcAft>
              <a:defRPr sz="1300" b="0" i="0" spc="-50" baseline="0">
                <a:solidFill>
                  <a:schemeClr val="bg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D8128BF0-C869-F81D-33F2-C109CC47DE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6004" y="7944662"/>
            <a:ext cx="2793646" cy="54882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600"/>
              </a:lnSpc>
              <a:spcAft>
                <a:spcPts val="0"/>
              </a:spcAft>
              <a:defRPr sz="1300" b="0" i="0" spc="-50" baseline="0">
                <a:solidFill>
                  <a:schemeClr val="bg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Find out more:</a:t>
            </a:r>
          </a:p>
          <a:p>
            <a:pPr lvl="0"/>
            <a:r>
              <a:rPr lang="en-GB" dirty="0"/>
              <a:t>E: ?????????@</a:t>
            </a:r>
            <a:r>
              <a:rPr lang="en-GB" dirty="0" err="1"/>
              <a:t>kent.ac.uk</a:t>
            </a:r>
            <a:endParaRPr lang="en-GB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C093A906-6291-C3D5-A892-8A10329EEFA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53818" y="8816975"/>
            <a:ext cx="1440000" cy="1440000"/>
          </a:xfrm>
          <a:prstGeom prst="rect">
            <a:avLst/>
          </a:prstGeom>
          <a:solidFill>
            <a:schemeClr val="bg1"/>
          </a:solidFill>
        </p:spPr>
        <p:txBody>
          <a:bodyPr anchor="ctr" anchorCtr="0">
            <a:noAutofit/>
          </a:bodyPr>
          <a:lstStyle>
            <a:lvl1pPr algn="ctr">
              <a:defRPr b="0" i="0">
                <a:latin typeface="Overpass" pitchFamily="2" charset="77"/>
              </a:defRPr>
            </a:lvl1pPr>
          </a:lstStyle>
          <a:p>
            <a:r>
              <a:rPr lang="en-US" dirty="0"/>
              <a:t>QR CODE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82BC07BA-B4B1-D6FC-5DB0-6C0B9CB285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65152" y="5489372"/>
            <a:ext cx="4491349" cy="5202631"/>
          </a:xfrm>
          <a:custGeom>
            <a:avLst/>
            <a:gdLst>
              <a:gd name="connsiteX0" fmla="*/ 2560320 w 4491349"/>
              <a:gd name="connsiteY0" fmla="*/ 0 h 5202631"/>
              <a:gd name="connsiteX1" fmla="*/ 4491349 w 4491349"/>
              <a:gd name="connsiteY1" fmla="*/ 0 h 5202631"/>
              <a:gd name="connsiteX2" fmla="*/ 4491349 w 4491349"/>
              <a:gd name="connsiteY2" fmla="*/ 5202631 h 5202631"/>
              <a:gd name="connsiteX3" fmla="*/ 0 w 4491349"/>
              <a:gd name="connsiteY3" fmla="*/ 5202631 h 520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1349" h="5202631">
                <a:moveTo>
                  <a:pt x="2560320" y="0"/>
                </a:moveTo>
                <a:lnTo>
                  <a:pt x="4491349" y="0"/>
                </a:lnTo>
                <a:lnTo>
                  <a:pt x="4491349" y="5202631"/>
                </a:lnTo>
                <a:lnTo>
                  <a:pt x="0" y="520263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0752CE8F-DF6C-50FE-AC5D-E3A6D7CAB5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1541726"/>
            <a:ext cx="576000" cy="1800000"/>
          </a:xfrm>
          <a:prstGeom prst="rect">
            <a:avLst/>
          </a:prstGeom>
          <a:solidFill>
            <a:schemeClr val="accent3"/>
          </a:solidFill>
        </p:spPr>
        <p:txBody>
          <a:bodyPr>
            <a:noAutofit/>
          </a:bodyPr>
          <a:lstStyle>
            <a:lvl1pPr>
              <a:defRPr baseline="0">
                <a:solidFill>
                  <a:schemeClr val="accent3"/>
                </a:solidFill>
                <a:latin typeface="Overpass" pitchFamily="2" charset="77"/>
              </a:defRPr>
            </a:lvl1pPr>
            <a:lvl2pPr>
              <a:defRPr baseline="0">
                <a:solidFill>
                  <a:schemeClr val="accent5"/>
                </a:solidFill>
                <a:latin typeface="Overpass" pitchFamily="2" charset="77"/>
              </a:defRPr>
            </a:lvl2pPr>
            <a:lvl3pPr>
              <a:defRPr baseline="0">
                <a:solidFill>
                  <a:schemeClr val="accent5"/>
                </a:solidFill>
                <a:latin typeface="Overpass" pitchFamily="2" charset="77"/>
              </a:defRPr>
            </a:lvl3pPr>
            <a:lvl4pPr>
              <a:defRPr baseline="0">
                <a:solidFill>
                  <a:schemeClr val="accent5"/>
                </a:solidFill>
                <a:latin typeface="Overpass" pitchFamily="2" charset="77"/>
              </a:defRPr>
            </a:lvl4pPr>
            <a:lvl5pPr>
              <a:defRPr baseline="0">
                <a:solidFill>
                  <a:schemeClr val="accent5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44575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">
            <a:extLst>
              <a:ext uri="{FF2B5EF4-FFF2-40B4-BE49-F238E27FC236}">
                <a16:creationId xmlns:a16="http://schemas.microsoft.com/office/drawing/2014/main" id="{060CCD15-ED42-5B0E-3699-65C4823CA8D6}"/>
              </a:ext>
            </a:extLst>
          </p:cNvPr>
          <p:cNvSpPr/>
          <p:nvPr userDrawn="1"/>
        </p:nvSpPr>
        <p:spPr>
          <a:xfrm>
            <a:off x="-3809" y="7013"/>
            <a:ext cx="7560309" cy="10692130"/>
          </a:xfrm>
          <a:custGeom>
            <a:avLst/>
            <a:gdLst/>
            <a:ahLst/>
            <a:cxnLst/>
            <a:rect l="l" t="t" r="r" b="b"/>
            <a:pathLst>
              <a:path w="7560309" h="10692130">
                <a:moveTo>
                  <a:pt x="7559802" y="0"/>
                </a:moveTo>
                <a:lnTo>
                  <a:pt x="0" y="0"/>
                </a:lnTo>
                <a:lnTo>
                  <a:pt x="0" y="10692003"/>
                </a:lnTo>
                <a:lnTo>
                  <a:pt x="7559802" y="10692003"/>
                </a:lnTo>
                <a:lnTo>
                  <a:pt x="7559802" y="0"/>
                </a:lnTo>
                <a:close/>
              </a:path>
            </a:pathLst>
          </a:custGeom>
          <a:solidFill>
            <a:schemeClr val="accent3">
              <a:alpha val="1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743300" y="1556186"/>
            <a:ext cx="5016149" cy="1243604"/>
          </a:xfrm>
          <a:prstGeom prst="rect">
            <a:avLst/>
          </a:prstGeom>
        </p:spPr>
        <p:txBody>
          <a:bodyPr lIns="0" tIns="0" rIns="0" bIns="0"/>
          <a:lstStyle>
            <a:lvl1pPr>
              <a:defRPr sz="5000" b="1" i="0" spc="-120" baseline="0">
                <a:solidFill>
                  <a:srgbClr val="101921"/>
                </a:solidFill>
                <a:latin typeface="Overpass ExtraBold" pitchFamily="2" charset="77"/>
                <a:cs typeface="Overpass ExtraBold" pitchFamily="2" charset="77"/>
              </a:defRPr>
            </a:lvl1pPr>
          </a:lstStyle>
          <a:p>
            <a:r>
              <a:rPr lang="en-GB" dirty="0"/>
              <a:t>Click to </a:t>
            </a:r>
            <a:br>
              <a:rPr lang="en-GB" dirty="0"/>
            </a:br>
            <a:r>
              <a:rPr lang="en-GB" dirty="0"/>
              <a:t>edit.</a:t>
            </a:r>
            <a:endParaRPr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BC00119-E5B6-57F8-C319-032EC26C9B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3300" y="2858496"/>
            <a:ext cx="5016148" cy="6463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4200" b="0" i="0" spc="-120" baseline="0">
                <a:solidFill>
                  <a:schemeClr val="accent3"/>
                </a:solidFill>
                <a:latin typeface="Overpass Medium" pitchFamily="2" charset="77"/>
              </a:defRPr>
            </a:lvl1pPr>
          </a:lstStyle>
          <a:p>
            <a:pPr lvl="0"/>
            <a:r>
              <a:rPr lang="en-GB" dirty="0"/>
              <a:t>Click to edit.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672A2D6-3517-3E10-0E44-4D175A5DC9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005" y="3898900"/>
            <a:ext cx="4660895" cy="190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800"/>
              </a:lnSpc>
              <a:spcAft>
                <a:spcPts val="1800"/>
              </a:spcAft>
              <a:defRPr sz="16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2pPr>
            <a:lvl3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3pPr>
            <a:lvl4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4pPr>
            <a:lvl5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E0D01217-58E0-6069-22DF-CDECF8A06F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6004" y="6032500"/>
            <a:ext cx="3708046" cy="16002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500"/>
              </a:lnSpc>
              <a:spcAft>
                <a:spcPts val="1500"/>
              </a:spcAft>
              <a:defRPr sz="13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D8128BF0-C869-F81D-33F2-C109CC47DE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6004" y="7944662"/>
            <a:ext cx="2793646" cy="54882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600"/>
              </a:lnSpc>
              <a:spcAft>
                <a:spcPts val="0"/>
              </a:spcAft>
              <a:defRPr sz="13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Find out more:</a:t>
            </a:r>
          </a:p>
          <a:p>
            <a:pPr lvl="0"/>
            <a:r>
              <a:rPr lang="en-GB" dirty="0"/>
              <a:t>E: ?????????@</a:t>
            </a:r>
            <a:r>
              <a:rPr lang="en-GB" dirty="0" err="1"/>
              <a:t>kent.ac.uk</a:t>
            </a:r>
            <a:endParaRPr lang="en-GB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C093A906-6291-C3D5-A892-8A10329EEFA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53818" y="8816975"/>
            <a:ext cx="1440000" cy="1440000"/>
          </a:xfrm>
          <a:prstGeom prst="rect">
            <a:avLst/>
          </a:prstGeom>
          <a:solidFill>
            <a:schemeClr val="bg1"/>
          </a:solidFill>
        </p:spPr>
        <p:txBody>
          <a:bodyPr anchor="ctr" anchorCtr="0">
            <a:noAutofit/>
          </a:bodyPr>
          <a:lstStyle>
            <a:lvl1pPr algn="ctr">
              <a:defRPr b="0" i="0">
                <a:latin typeface="Overpass" pitchFamily="2" charset="77"/>
              </a:defRPr>
            </a:lvl1pPr>
          </a:lstStyle>
          <a:p>
            <a:r>
              <a:rPr lang="en-US" dirty="0"/>
              <a:t>QR CODE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82BC07BA-B4B1-D6FC-5DB0-6C0B9CB285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65152" y="5489372"/>
            <a:ext cx="4491349" cy="5202631"/>
          </a:xfrm>
          <a:custGeom>
            <a:avLst/>
            <a:gdLst>
              <a:gd name="connsiteX0" fmla="*/ 2560320 w 4491349"/>
              <a:gd name="connsiteY0" fmla="*/ 0 h 5202631"/>
              <a:gd name="connsiteX1" fmla="*/ 4491349 w 4491349"/>
              <a:gd name="connsiteY1" fmla="*/ 0 h 5202631"/>
              <a:gd name="connsiteX2" fmla="*/ 4491349 w 4491349"/>
              <a:gd name="connsiteY2" fmla="*/ 5202631 h 5202631"/>
              <a:gd name="connsiteX3" fmla="*/ 0 w 4491349"/>
              <a:gd name="connsiteY3" fmla="*/ 5202631 h 520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1349" h="5202631">
                <a:moveTo>
                  <a:pt x="2560320" y="0"/>
                </a:moveTo>
                <a:lnTo>
                  <a:pt x="4491349" y="0"/>
                </a:lnTo>
                <a:lnTo>
                  <a:pt x="4491349" y="5202631"/>
                </a:lnTo>
                <a:lnTo>
                  <a:pt x="0" y="520263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0752CE8F-DF6C-50FE-AC5D-E3A6D7CAB5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1541726"/>
            <a:ext cx="576000" cy="1800000"/>
          </a:xfrm>
          <a:prstGeom prst="rect">
            <a:avLst/>
          </a:prstGeom>
          <a:solidFill>
            <a:schemeClr val="accent3"/>
          </a:solidFill>
        </p:spPr>
        <p:txBody>
          <a:bodyPr>
            <a:noAutofit/>
          </a:bodyPr>
          <a:lstStyle>
            <a:lvl1pPr>
              <a:defRPr baseline="0">
                <a:solidFill>
                  <a:schemeClr val="accent3"/>
                </a:solidFill>
                <a:latin typeface="Overpass" pitchFamily="2" charset="77"/>
              </a:defRPr>
            </a:lvl1pPr>
            <a:lvl2pPr>
              <a:defRPr baseline="0">
                <a:solidFill>
                  <a:schemeClr val="accent5"/>
                </a:solidFill>
                <a:latin typeface="Overpass" pitchFamily="2" charset="77"/>
              </a:defRPr>
            </a:lvl2pPr>
            <a:lvl3pPr>
              <a:defRPr baseline="0">
                <a:solidFill>
                  <a:schemeClr val="accent5"/>
                </a:solidFill>
                <a:latin typeface="Overpass" pitchFamily="2" charset="77"/>
              </a:defRPr>
            </a:lvl3pPr>
            <a:lvl4pPr>
              <a:defRPr baseline="0">
                <a:solidFill>
                  <a:schemeClr val="accent5"/>
                </a:solidFill>
                <a:latin typeface="Overpass" pitchFamily="2" charset="77"/>
              </a:defRPr>
            </a:lvl4pPr>
            <a:lvl5pPr>
              <a:defRPr baseline="0">
                <a:solidFill>
                  <a:schemeClr val="accent5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96A7EF-9C0F-B237-4611-E6E01C99F4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4243" y="466736"/>
            <a:ext cx="1239067" cy="69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633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743300" y="1556186"/>
            <a:ext cx="5016149" cy="1243604"/>
          </a:xfrm>
          <a:prstGeom prst="rect">
            <a:avLst/>
          </a:prstGeom>
        </p:spPr>
        <p:txBody>
          <a:bodyPr lIns="0" tIns="0" rIns="0" bIns="0"/>
          <a:lstStyle>
            <a:lvl1pPr>
              <a:defRPr sz="5000" b="1" i="0" spc="-120" baseline="0">
                <a:solidFill>
                  <a:srgbClr val="101921"/>
                </a:solidFill>
                <a:latin typeface="Overpass ExtraBold" pitchFamily="2" charset="77"/>
                <a:cs typeface="Overpass ExtraBold" pitchFamily="2" charset="77"/>
              </a:defRPr>
            </a:lvl1pPr>
          </a:lstStyle>
          <a:p>
            <a:r>
              <a:rPr lang="en-GB" dirty="0"/>
              <a:t>Click to </a:t>
            </a:r>
            <a:br>
              <a:rPr lang="en-GB" dirty="0"/>
            </a:br>
            <a:r>
              <a:rPr lang="en-GB" dirty="0"/>
              <a:t>edit.</a:t>
            </a:r>
            <a:endParaRPr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BC00119-E5B6-57F8-C319-032EC26C9B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3300" y="2858496"/>
            <a:ext cx="5016148" cy="6463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4200" b="0" i="0" spc="-120" baseline="0">
                <a:solidFill>
                  <a:schemeClr val="accent3"/>
                </a:solidFill>
                <a:latin typeface="Overpass Medium" pitchFamily="2" charset="77"/>
              </a:defRPr>
            </a:lvl1pPr>
          </a:lstStyle>
          <a:p>
            <a:pPr lvl="0"/>
            <a:r>
              <a:rPr lang="en-GB" dirty="0"/>
              <a:t>Click to edit.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672A2D6-3517-3E10-0E44-4D175A5DC9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005" y="3898900"/>
            <a:ext cx="4660895" cy="190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800"/>
              </a:lnSpc>
              <a:spcAft>
                <a:spcPts val="1800"/>
              </a:spcAft>
              <a:defRPr sz="16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2pPr>
            <a:lvl3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3pPr>
            <a:lvl4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4pPr>
            <a:lvl5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E0D01217-58E0-6069-22DF-CDECF8A06F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6004" y="6032500"/>
            <a:ext cx="3708046" cy="16002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500"/>
              </a:lnSpc>
              <a:spcAft>
                <a:spcPts val="1500"/>
              </a:spcAft>
              <a:defRPr sz="13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D8128BF0-C869-F81D-33F2-C109CC47DE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6004" y="7944662"/>
            <a:ext cx="2793646" cy="54882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600"/>
              </a:lnSpc>
              <a:spcAft>
                <a:spcPts val="0"/>
              </a:spcAft>
              <a:defRPr sz="13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Find out more:</a:t>
            </a:r>
          </a:p>
          <a:p>
            <a:pPr lvl="0"/>
            <a:r>
              <a:rPr lang="en-GB" dirty="0"/>
              <a:t>E: ?????????@</a:t>
            </a:r>
            <a:r>
              <a:rPr lang="en-GB" dirty="0" err="1"/>
              <a:t>kent.ac.uk</a:t>
            </a:r>
            <a:endParaRPr lang="en-GB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C093A906-6291-C3D5-A892-8A10329EEFA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53818" y="8816975"/>
            <a:ext cx="1440000" cy="1440000"/>
          </a:xfrm>
          <a:prstGeom prst="rect">
            <a:avLst/>
          </a:prstGeom>
          <a:solidFill>
            <a:schemeClr val="bg1"/>
          </a:solidFill>
        </p:spPr>
        <p:txBody>
          <a:bodyPr anchor="ctr" anchorCtr="0">
            <a:noAutofit/>
          </a:bodyPr>
          <a:lstStyle>
            <a:lvl1pPr algn="ctr">
              <a:defRPr b="0" i="0">
                <a:latin typeface="Overpass" pitchFamily="2" charset="77"/>
              </a:defRPr>
            </a:lvl1pPr>
          </a:lstStyle>
          <a:p>
            <a:r>
              <a:rPr lang="en-US" dirty="0"/>
              <a:t>QR CODE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82BC07BA-B4B1-D6FC-5DB0-6C0B9CB285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65152" y="5489372"/>
            <a:ext cx="4491349" cy="5202631"/>
          </a:xfrm>
          <a:custGeom>
            <a:avLst/>
            <a:gdLst>
              <a:gd name="connsiteX0" fmla="*/ 2560320 w 4491349"/>
              <a:gd name="connsiteY0" fmla="*/ 0 h 5202631"/>
              <a:gd name="connsiteX1" fmla="*/ 4491349 w 4491349"/>
              <a:gd name="connsiteY1" fmla="*/ 0 h 5202631"/>
              <a:gd name="connsiteX2" fmla="*/ 4491349 w 4491349"/>
              <a:gd name="connsiteY2" fmla="*/ 5202631 h 5202631"/>
              <a:gd name="connsiteX3" fmla="*/ 0 w 4491349"/>
              <a:gd name="connsiteY3" fmla="*/ 5202631 h 520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1349" h="5202631">
                <a:moveTo>
                  <a:pt x="2560320" y="0"/>
                </a:moveTo>
                <a:lnTo>
                  <a:pt x="4491349" y="0"/>
                </a:lnTo>
                <a:lnTo>
                  <a:pt x="4491349" y="5202631"/>
                </a:lnTo>
                <a:lnTo>
                  <a:pt x="0" y="520263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0752CE8F-DF6C-50FE-AC5D-E3A6D7CAB5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1541726"/>
            <a:ext cx="576000" cy="1800000"/>
          </a:xfrm>
          <a:prstGeom prst="rect">
            <a:avLst/>
          </a:prstGeom>
          <a:solidFill>
            <a:schemeClr val="accent3"/>
          </a:solidFill>
        </p:spPr>
        <p:txBody>
          <a:bodyPr>
            <a:noAutofit/>
          </a:bodyPr>
          <a:lstStyle>
            <a:lvl1pPr>
              <a:defRPr baseline="0">
                <a:solidFill>
                  <a:schemeClr val="accent3"/>
                </a:solidFill>
                <a:latin typeface="Overpass" pitchFamily="2" charset="77"/>
              </a:defRPr>
            </a:lvl1pPr>
            <a:lvl2pPr>
              <a:defRPr baseline="0">
                <a:solidFill>
                  <a:schemeClr val="accent5"/>
                </a:solidFill>
                <a:latin typeface="Overpass" pitchFamily="2" charset="77"/>
              </a:defRPr>
            </a:lvl2pPr>
            <a:lvl3pPr>
              <a:defRPr baseline="0">
                <a:solidFill>
                  <a:schemeClr val="accent5"/>
                </a:solidFill>
                <a:latin typeface="Overpass" pitchFamily="2" charset="77"/>
              </a:defRPr>
            </a:lvl3pPr>
            <a:lvl4pPr>
              <a:defRPr baseline="0">
                <a:solidFill>
                  <a:schemeClr val="accent5"/>
                </a:solidFill>
                <a:latin typeface="Overpass" pitchFamily="2" charset="77"/>
              </a:defRPr>
            </a:lvl4pPr>
            <a:lvl5pPr>
              <a:defRPr baseline="0">
                <a:solidFill>
                  <a:schemeClr val="accent5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96A7EF-9C0F-B237-4611-E6E01C99F4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4243" y="466736"/>
            <a:ext cx="1239067" cy="69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183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86617D63-E92A-9B1E-3DA8-F17D848F764B}"/>
              </a:ext>
            </a:extLst>
          </p:cNvPr>
          <p:cNvSpPr/>
          <p:nvPr userDrawn="1"/>
        </p:nvSpPr>
        <p:spPr>
          <a:xfrm>
            <a:off x="-3809" y="7013"/>
            <a:ext cx="7560309" cy="10692130"/>
          </a:xfrm>
          <a:custGeom>
            <a:avLst/>
            <a:gdLst/>
            <a:ahLst/>
            <a:cxnLst/>
            <a:rect l="l" t="t" r="r" b="b"/>
            <a:pathLst>
              <a:path w="7560309" h="10692130">
                <a:moveTo>
                  <a:pt x="7559802" y="0"/>
                </a:moveTo>
                <a:lnTo>
                  <a:pt x="0" y="0"/>
                </a:lnTo>
                <a:lnTo>
                  <a:pt x="0" y="10692003"/>
                </a:lnTo>
                <a:lnTo>
                  <a:pt x="7559802" y="10692003"/>
                </a:lnTo>
                <a:lnTo>
                  <a:pt x="7559802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B9E1974C-F20A-200F-3692-77537512DA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243" y="466736"/>
            <a:ext cx="1239067" cy="69885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743300" y="1556186"/>
            <a:ext cx="5016149" cy="1243604"/>
          </a:xfrm>
          <a:prstGeom prst="rect">
            <a:avLst/>
          </a:prstGeom>
        </p:spPr>
        <p:txBody>
          <a:bodyPr lIns="0" tIns="0" rIns="0" bIns="0"/>
          <a:lstStyle>
            <a:lvl1pPr>
              <a:defRPr sz="5000" b="1" i="0" spc="-120" baseline="0">
                <a:solidFill>
                  <a:schemeClr val="bg1"/>
                </a:solidFill>
                <a:latin typeface="Overpass ExtraBold" pitchFamily="2" charset="77"/>
                <a:cs typeface="Overpass ExtraBold" pitchFamily="2" charset="77"/>
              </a:defRPr>
            </a:lvl1pPr>
          </a:lstStyle>
          <a:p>
            <a:r>
              <a:rPr lang="en-GB" dirty="0"/>
              <a:t>Click to </a:t>
            </a:r>
            <a:br>
              <a:rPr lang="en-GB" dirty="0"/>
            </a:br>
            <a:r>
              <a:rPr lang="en-GB" dirty="0"/>
              <a:t>edit.</a:t>
            </a:r>
            <a:endParaRPr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BC00119-E5B6-57F8-C319-032EC26C9B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3300" y="2858496"/>
            <a:ext cx="5016148" cy="6463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4200" b="0" i="0" spc="-120" baseline="0">
                <a:solidFill>
                  <a:schemeClr val="accent1"/>
                </a:solidFill>
                <a:latin typeface="Overpass Medium" pitchFamily="2" charset="77"/>
              </a:defRPr>
            </a:lvl1pPr>
          </a:lstStyle>
          <a:p>
            <a:pPr lvl="0"/>
            <a:r>
              <a:rPr lang="en-GB" dirty="0"/>
              <a:t>Click to edit.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672A2D6-3517-3E10-0E44-4D175A5DC9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005" y="3898900"/>
            <a:ext cx="4660895" cy="190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800"/>
              </a:lnSpc>
              <a:spcAft>
                <a:spcPts val="1800"/>
              </a:spcAft>
              <a:defRPr sz="1600" b="0" i="0" spc="-50" baseline="0">
                <a:solidFill>
                  <a:schemeClr val="bg1"/>
                </a:solidFill>
                <a:latin typeface="Overpass" pitchFamily="2" charset="77"/>
              </a:defRPr>
            </a:lvl1pPr>
            <a:lvl2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2pPr>
            <a:lvl3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3pPr>
            <a:lvl4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4pPr>
            <a:lvl5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E0D01217-58E0-6069-22DF-CDECF8A06F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6004" y="6032500"/>
            <a:ext cx="3708046" cy="16002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500"/>
              </a:lnSpc>
              <a:spcAft>
                <a:spcPts val="1500"/>
              </a:spcAft>
              <a:defRPr sz="1300" b="0" i="0" spc="-50" baseline="0">
                <a:solidFill>
                  <a:schemeClr val="bg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D8128BF0-C869-F81D-33F2-C109CC47DE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6004" y="7944662"/>
            <a:ext cx="2793646" cy="54882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600"/>
              </a:lnSpc>
              <a:spcAft>
                <a:spcPts val="0"/>
              </a:spcAft>
              <a:defRPr sz="1300" b="0" i="0" spc="-50" baseline="0">
                <a:solidFill>
                  <a:schemeClr val="bg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Find out more:</a:t>
            </a:r>
          </a:p>
          <a:p>
            <a:pPr lvl="0"/>
            <a:r>
              <a:rPr lang="en-GB" dirty="0"/>
              <a:t>E: ?????????@</a:t>
            </a:r>
            <a:r>
              <a:rPr lang="en-GB" dirty="0" err="1"/>
              <a:t>kent.ac.uk</a:t>
            </a:r>
            <a:endParaRPr lang="en-GB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C093A906-6291-C3D5-A892-8A10329EEFA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53818" y="8816975"/>
            <a:ext cx="1440000" cy="1440000"/>
          </a:xfrm>
          <a:prstGeom prst="rect">
            <a:avLst/>
          </a:prstGeom>
          <a:solidFill>
            <a:schemeClr val="bg1"/>
          </a:solidFill>
        </p:spPr>
        <p:txBody>
          <a:bodyPr anchor="ctr" anchorCtr="0">
            <a:noAutofit/>
          </a:bodyPr>
          <a:lstStyle>
            <a:lvl1pPr algn="ctr">
              <a:defRPr b="0" i="0">
                <a:latin typeface="Overpass" pitchFamily="2" charset="77"/>
              </a:defRPr>
            </a:lvl1pPr>
          </a:lstStyle>
          <a:p>
            <a:r>
              <a:rPr lang="en-US" dirty="0"/>
              <a:t>QR CODE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82BC07BA-B4B1-D6FC-5DB0-6C0B9CB285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65152" y="5489372"/>
            <a:ext cx="4491349" cy="5202631"/>
          </a:xfrm>
          <a:custGeom>
            <a:avLst/>
            <a:gdLst>
              <a:gd name="connsiteX0" fmla="*/ 2560320 w 4491349"/>
              <a:gd name="connsiteY0" fmla="*/ 0 h 5202631"/>
              <a:gd name="connsiteX1" fmla="*/ 4491349 w 4491349"/>
              <a:gd name="connsiteY1" fmla="*/ 0 h 5202631"/>
              <a:gd name="connsiteX2" fmla="*/ 4491349 w 4491349"/>
              <a:gd name="connsiteY2" fmla="*/ 5202631 h 5202631"/>
              <a:gd name="connsiteX3" fmla="*/ 0 w 4491349"/>
              <a:gd name="connsiteY3" fmla="*/ 5202631 h 520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1349" h="5202631">
                <a:moveTo>
                  <a:pt x="2560320" y="0"/>
                </a:moveTo>
                <a:lnTo>
                  <a:pt x="4491349" y="0"/>
                </a:lnTo>
                <a:lnTo>
                  <a:pt x="4491349" y="5202631"/>
                </a:lnTo>
                <a:lnTo>
                  <a:pt x="0" y="520263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0752CE8F-DF6C-50FE-AC5D-E3A6D7CAB5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1541726"/>
            <a:ext cx="576000" cy="1800000"/>
          </a:xfrm>
          <a:prstGeom prst="rect">
            <a:avLst/>
          </a:prstGeom>
          <a:solidFill>
            <a:schemeClr val="accent1"/>
          </a:solidFill>
        </p:spPr>
        <p:txBody>
          <a:bodyPr>
            <a:noAutofit/>
          </a:bodyPr>
          <a:lstStyle>
            <a:lvl1pPr>
              <a:defRPr baseline="0">
                <a:solidFill>
                  <a:schemeClr val="accent1"/>
                </a:solidFill>
                <a:latin typeface="Overpass" pitchFamily="2" charset="77"/>
              </a:defRPr>
            </a:lvl1pPr>
            <a:lvl2pPr>
              <a:defRPr baseline="0">
                <a:solidFill>
                  <a:schemeClr val="accent5"/>
                </a:solidFill>
                <a:latin typeface="Overpass" pitchFamily="2" charset="77"/>
              </a:defRPr>
            </a:lvl2pPr>
            <a:lvl3pPr>
              <a:defRPr baseline="0">
                <a:solidFill>
                  <a:schemeClr val="accent5"/>
                </a:solidFill>
                <a:latin typeface="Overpass" pitchFamily="2" charset="77"/>
              </a:defRPr>
            </a:lvl3pPr>
            <a:lvl4pPr>
              <a:defRPr baseline="0">
                <a:solidFill>
                  <a:schemeClr val="accent5"/>
                </a:solidFill>
                <a:latin typeface="Overpass" pitchFamily="2" charset="77"/>
              </a:defRPr>
            </a:lvl4pPr>
            <a:lvl5pPr>
              <a:defRPr baseline="0">
                <a:solidFill>
                  <a:schemeClr val="accent5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61457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bg>
      <p:bgPr>
        <a:solidFill>
          <a:schemeClr val="bg1">
            <a:alpha val="20332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>
            <a:extLst>
              <a:ext uri="{FF2B5EF4-FFF2-40B4-BE49-F238E27FC236}">
                <a16:creationId xmlns:a16="http://schemas.microsoft.com/office/drawing/2014/main" id="{A9953271-F41C-ADF7-957C-B52D9E568D3A}"/>
              </a:ext>
            </a:extLst>
          </p:cNvPr>
          <p:cNvSpPr/>
          <p:nvPr userDrawn="1"/>
        </p:nvSpPr>
        <p:spPr>
          <a:xfrm>
            <a:off x="-3809" y="7013"/>
            <a:ext cx="7560309" cy="10692130"/>
          </a:xfrm>
          <a:custGeom>
            <a:avLst/>
            <a:gdLst/>
            <a:ahLst/>
            <a:cxnLst/>
            <a:rect l="l" t="t" r="r" b="b"/>
            <a:pathLst>
              <a:path w="7560309" h="10692130">
                <a:moveTo>
                  <a:pt x="7559802" y="0"/>
                </a:moveTo>
                <a:lnTo>
                  <a:pt x="0" y="0"/>
                </a:lnTo>
                <a:lnTo>
                  <a:pt x="0" y="10692003"/>
                </a:lnTo>
                <a:lnTo>
                  <a:pt x="7559802" y="10692003"/>
                </a:lnTo>
                <a:lnTo>
                  <a:pt x="7559802" y="0"/>
                </a:lnTo>
                <a:close/>
              </a:path>
            </a:pathLst>
          </a:custGeom>
          <a:solidFill>
            <a:schemeClr val="accent1">
              <a:alpha val="19727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743300" y="1556186"/>
            <a:ext cx="5016149" cy="1243604"/>
          </a:xfrm>
          <a:prstGeom prst="rect">
            <a:avLst/>
          </a:prstGeom>
        </p:spPr>
        <p:txBody>
          <a:bodyPr lIns="0" tIns="0" rIns="0" bIns="0"/>
          <a:lstStyle>
            <a:lvl1pPr>
              <a:defRPr sz="5000" b="1" i="0" spc="-120" baseline="0">
                <a:solidFill>
                  <a:srgbClr val="101921"/>
                </a:solidFill>
                <a:latin typeface="Overpass ExtraBold" pitchFamily="2" charset="77"/>
                <a:cs typeface="Overpass ExtraBold" pitchFamily="2" charset="77"/>
              </a:defRPr>
            </a:lvl1pPr>
          </a:lstStyle>
          <a:p>
            <a:r>
              <a:rPr lang="en-GB" dirty="0"/>
              <a:t>Click to </a:t>
            </a:r>
            <a:br>
              <a:rPr lang="en-GB" dirty="0"/>
            </a:br>
            <a:r>
              <a:rPr lang="en-GB" dirty="0"/>
              <a:t>edit.</a:t>
            </a:r>
            <a:endParaRPr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BC00119-E5B6-57F8-C319-032EC26C9B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3300" y="2858496"/>
            <a:ext cx="5016148" cy="6463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4200" b="0" i="0" spc="-120" baseline="0">
                <a:solidFill>
                  <a:schemeClr val="accent1"/>
                </a:solidFill>
                <a:latin typeface="Overpass Medium" pitchFamily="2" charset="77"/>
              </a:defRPr>
            </a:lvl1pPr>
          </a:lstStyle>
          <a:p>
            <a:pPr lvl="0"/>
            <a:r>
              <a:rPr lang="en-GB" dirty="0"/>
              <a:t>Click to edit.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672A2D6-3517-3E10-0E44-4D175A5DC9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005" y="3898900"/>
            <a:ext cx="4660895" cy="190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800"/>
              </a:lnSpc>
              <a:spcAft>
                <a:spcPts val="1800"/>
              </a:spcAft>
              <a:defRPr sz="16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2pPr>
            <a:lvl3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3pPr>
            <a:lvl4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4pPr>
            <a:lvl5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E0D01217-58E0-6069-22DF-CDECF8A06F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6004" y="6032500"/>
            <a:ext cx="3708046" cy="16002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500"/>
              </a:lnSpc>
              <a:spcAft>
                <a:spcPts val="1500"/>
              </a:spcAft>
              <a:defRPr sz="13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D8128BF0-C869-F81D-33F2-C109CC47DE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6004" y="7944662"/>
            <a:ext cx="2793646" cy="54882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600"/>
              </a:lnSpc>
              <a:spcAft>
                <a:spcPts val="0"/>
              </a:spcAft>
              <a:defRPr sz="13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Find out more:</a:t>
            </a:r>
          </a:p>
          <a:p>
            <a:pPr lvl="0"/>
            <a:r>
              <a:rPr lang="en-GB" dirty="0"/>
              <a:t>E: ?????????@</a:t>
            </a:r>
            <a:r>
              <a:rPr lang="en-GB" dirty="0" err="1"/>
              <a:t>kent.ac.uk</a:t>
            </a:r>
            <a:endParaRPr lang="en-GB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C093A906-6291-C3D5-A892-8A10329EEFA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53818" y="8816975"/>
            <a:ext cx="1440000" cy="1440000"/>
          </a:xfrm>
          <a:prstGeom prst="rect">
            <a:avLst/>
          </a:prstGeom>
          <a:solidFill>
            <a:schemeClr val="bg1"/>
          </a:solidFill>
        </p:spPr>
        <p:txBody>
          <a:bodyPr anchor="ctr" anchorCtr="0">
            <a:noAutofit/>
          </a:bodyPr>
          <a:lstStyle>
            <a:lvl1pPr algn="ctr">
              <a:defRPr b="0" i="0">
                <a:latin typeface="Overpass" pitchFamily="2" charset="77"/>
              </a:defRPr>
            </a:lvl1pPr>
          </a:lstStyle>
          <a:p>
            <a:r>
              <a:rPr lang="en-US" dirty="0"/>
              <a:t>QR CODE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82BC07BA-B4B1-D6FC-5DB0-6C0B9CB285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65152" y="5489372"/>
            <a:ext cx="4491349" cy="5202631"/>
          </a:xfrm>
          <a:custGeom>
            <a:avLst/>
            <a:gdLst>
              <a:gd name="connsiteX0" fmla="*/ 2560320 w 4491349"/>
              <a:gd name="connsiteY0" fmla="*/ 0 h 5202631"/>
              <a:gd name="connsiteX1" fmla="*/ 4491349 w 4491349"/>
              <a:gd name="connsiteY1" fmla="*/ 0 h 5202631"/>
              <a:gd name="connsiteX2" fmla="*/ 4491349 w 4491349"/>
              <a:gd name="connsiteY2" fmla="*/ 5202631 h 5202631"/>
              <a:gd name="connsiteX3" fmla="*/ 0 w 4491349"/>
              <a:gd name="connsiteY3" fmla="*/ 5202631 h 520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1349" h="5202631">
                <a:moveTo>
                  <a:pt x="2560320" y="0"/>
                </a:moveTo>
                <a:lnTo>
                  <a:pt x="4491349" y="0"/>
                </a:lnTo>
                <a:lnTo>
                  <a:pt x="4491349" y="5202631"/>
                </a:lnTo>
                <a:lnTo>
                  <a:pt x="0" y="520263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0752CE8F-DF6C-50FE-AC5D-E3A6D7CAB5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1541726"/>
            <a:ext cx="576000" cy="1800000"/>
          </a:xfrm>
          <a:prstGeom prst="rect">
            <a:avLst/>
          </a:prstGeom>
          <a:solidFill>
            <a:schemeClr val="accent1"/>
          </a:solidFill>
        </p:spPr>
        <p:txBody>
          <a:bodyPr>
            <a:noAutofit/>
          </a:bodyPr>
          <a:lstStyle>
            <a:lvl1pPr>
              <a:defRPr baseline="0">
                <a:solidFill>
                  <a:schemeClr val="accent1"/>
                </a:solidFill>
                <a:latin typeface="Overpass" pitchFamily="2" charset="77"/>
              </a:defRPr>
            </a:lvl1pPr>
            <a:lvl2pPr>
              <a:defRPr baseline="0">
                <a:solidFill>
                  <a:schemeClr val="accent5"/>
                </a:solidFill>
                <a:latin typeface="Overpass" pitchFamily="2" charset="77"/>
              </a:defRPr>
            </a:lvl2pPr>
            <a:lvl3pPr>
              <a:defRPr baseline="0">
                <a:solidFill>
                  <a:schemeClr val="accent5"/>
                </a:solidFill>
                <a:latin typeface="Overpass" pitchFamily="2" charset="77"/>
              </a:defRPr>
            </a:lvl3pPr>
            <a:lvl4pPr>
              <a:defRPr baseline="0">
                <a:solidFill>
                  <a:schemeClr val="accent5"/>
                </a:solidFill>
                <a:latin typeface="Overpass" pitchFamily="2" charset="77"/>
              </a:defRPr>
            </a:lvl4pPr>
            <a:lvl5pPr>
              <a:defRPr baseline="0">
                <a:solidFill>
                  <a:schemeClr val="accent5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BCBFD8-9787-B78A-7CDE-45A70D0F7F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4243" y="466736"/>
            <a:ext cx="1239067" cy="69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7593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743300" y="1556186"/>
            <a:ext cx="5016149" cy="1243604"/>
          </a:xfrm>
          <a:prstGeom prst="rect">
            <a:avLst/>
          </a:prstGeom>
        </p:spPr>
        <p:txBody>
          <a:bodyPr lIns="0" tIns="0" rIns="0" bIns="0"/>
          <a:lstStyle>
            <a:lvl1pPr>
              <a:defRPr sz="5000" b="1" i="0" spc="-120" baseline="0">
                <a:solidFill>
                  <a:srgbClr val="101921"/>
                </a:solidFill>
                <a:latin typeface="Overpass ExtraBold" pitchFamily="2" charset="77"/>
                <a:cs typeface="Overpass ExtraBold" pitchFamily="2" charset="77"/>
              </a:defRPr>
            </a:lvl1pPr>
          </a:lstStyle>
          <a:p>
            <a:r>
              <a:rPr lang="en-GB" dirty="0"/>
              <a:t>Click to </a:t>
            </a:r>
            <a:br>
              <a:rPr lang="en-GB" dirty="0"/>
            </a:br>
            <a:r>
              <a:rPr lang="en-GB" dirty="0"/>
              <a:t>edit.</a:t>
            </a:r>
            <a:endParaRPr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BC00119-E5B6-57F8-C319-032EC26C9B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3300" y="2858496"/>
            <a:ext cx="5016148" cy="6463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4200" b="0" i="0" spc="-120" baseline="0">
                <a:solidFill>
                  <a:schemeClr val="accent1"/>
                </a:solidFill>
                <a:latin typeface="Overpass Medium" pitchFamily="2" charset="77"/>
              </a:defRPr>
            </a:lvl1pPr>
          </a:lstStyle>
          <a:p>
            <a:pPr lvl="0"/>
            <a:r>
              <a:rPr lang="en-GB" dirty="0"/>
              <a:t>Click to edit.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672A2D6-3517-3E10-0E44-4D175A5DC9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005" y="3898900"/>
            <a:ext cx="4660895" cy="190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800"/>
              </a:lnSpc>
              <a:spcAft>
                <a:spcPts val="1800"/>
              </a:spcAft>
              <a:defRPr sz="16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2pPr>
            <a:lvl3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3pPr>
            <a:lvl4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4pPr>
            <a:lvl5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E0D01217-58E0-6069-22DF-CDECF8A06F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6004" y="6032500"/>
            <a:ext cx="3708046" cy="16002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500"/>
              </a:lnSpc>
              <a:spcAft>
                <a:spcPts val="1500"/>
              </a:spcAft>
              <a:defRPr sz="13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D8128BF0-C869-F81D-33F2-C109CC47DE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6004" y="7944662"/>
            <a:ext cx="2793646" cy="54882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600"/>
              </a:lnSpc>
              <a:spcAft>
                <a:spcPts val="0"/>
              </a:spcAft>
              <a:defRPr sz="13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Find out more:</a:t>
            </a:r>
          </a:p>
          <a:p>
            <a:pPr lvl="0"/>
            <a:r>
              <a:rPr lang="en-GB" dirty="0"/>
              <a:t>E: ?????????@</a:t>
            </a:r>
            <a:r>
              <a:rPr lang="en-GB" dirty="0" err="1"/>
              <a:t>kent.ac.uk</a:t>
            </a:r>
            <a:endParaRPr lang="en-GB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C093A906-6291-C3D5-A892-8A10329EEFA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53818" y="8816975"/>
            <a:ext cx="1440000" cy="1440000"/>
          </a:xfrm>
          <a:prstGeom prst="rect">
            <a:avLst/>
          </a:prstGeom>
          <a:solidFill>
            <a:schemeClr val="bg1"/>
          </a:solidFill>
        </p:spPr>
        <p:txBody>
          <a:bodyPr anchor="ctr" anchorCtr="0">
            <a:noAutofit/>
          </a:bodyPr>
          <a:lstStyle>
            <a:lvl1pPr algn="ctr">
              <a:defRPr b="0" i="0">
                <a:latin typeface="Overpass" pitchFamily="2" charset="77"/>
              </a:defRPr>
            </a:lvl1pPr>
          </a:lstStyle>
          <a:p>
            <a:r>
              <a:rPr lang="en-US" dirty="0"/>
              <a:t>QR CODE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82BC07BA-B4B1-D6FC-5DB0-6C0B9CB285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65152" y="5489372"/>
            <a:ext cx="4491349" cy="5202631"/>
          </a:xfrm>
          <a:custGeom>
            <a:avLst/>
            <a:gdLst>
              <a:gd name="connsiteX0" fmla="*/ 2560320 w 4491349"/>
              <a:gd name="connsiteY0" fmla="*/ 0 h 5202631"/>
              <a:gd name="connsiteX1" fmla="*/ 4491349 w 4491349"/>
              <a:gd name="connsiteY1" fmla="*/ 0 h 5202631"/>
              <a:gd name="connsiteX2" fmla="*/ 4491349 w 4491349"/>
              <a:gd name="connsiteY2" fmla="*/ 5202631 h 5202631"/>
              <a:gd name="connsiteX3" fmla="*/ 0 w 4491349"/>
              <a:gd name="connsiteY3" fmla="*/ 5202631 h 520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1349" h="5202631">
                <a:moveTo>
                  <a:pt x="2560320" y="0"/>
                </a:moveTo>
                <a:lnTo>
                  <a:pt x="4491349" y="0"/>
                </a:lnTo>
                <a:lnTo>
                  <a:pt x="4491349" y="5202631"/>
                </a:lnTo>
                <a:lnTo>
                  <a:pt x="0" y="520263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0752CE8F-DF6C-50FE-AC5D-E3A6D7CAB5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1541726"/>
            <a:ext cx="576000" cy="1800000"/>
          </a:xfrm>
          <a:prstGeom prst="rect">
            <a:avLst/>
          </a:prstGeom>
          <a:solidFill>
            <a:schemeClr val="accent1"/>
          </a:solidFill>
        </p:spPr>
        <p:txBody>
          <a:bodyPr>
            <a:noAutofit/>
          </a:bodyPr>
          <a:lstStyle>
            <a:lvl1pPr>
              <a:defRPr baseline="0">
                <a:solidFill>
                  <a:schemeClr val="accent1"/>
                </a:solidFill>
                <a:latin typeface="Overpass" pitchFamily="2" charset="77"/>
              </a:defRPr>
            </a:lvl1pPr>
            <a:lvl2pPr>
              <a:defRPr baseline="0">
                <a:solidFill>
                  <a:schemeClr val="accent5"/>
                </a:solidFill>
                <a:latin typeface="Overpass" pitchFamily="2" charset="77"/>
              </a:defRPr>
            </a:lvl2pPr>
            <a:lvl3pPr>
              <a:defRPr baseline="0">
                <a:solidFill>
                  <a:schemeClr val="accent5"/>
                </a:solidFill>
                <a:latin typeface="Overpass" pitchFamily="2" charset="77"/>
              </a:defRPr>
            </a:lvl3pPr>
            <a:lvl4pPr>
              <a:defRPr baseline="0">
                <a:solidFill>
                  <a:schemeClr val="accent5"/>
                </a:solidFill>
                <a:latin typeface="Overpass" pitchFamily="2" charset="77"/>
              </a:defRPr>
            </a:lvl4pPr>
            <a:lvl5pPr>
              <a:defRPr baseline="0">
                <a:solidFill>
                  <a:schemeClr val="accent5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BCBFD8-9787-B78A-7CDE-45A70D0F7F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4243" y="466736"/>
            <a:ext cx="1239067" cy="69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5776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8028ADFF-0C3B-519F-51F8-04F4D5C2C8F7}"/>
              </a:ext>
            </a:extLst>
          </p:cNvPr>
          <p:cNvSpPr/>
          <p:nvPr userDrawn="1"/>
        </p:nvSpPr>
        <p:spPr>
          <a:xfrm>
            <a:off x="-3809" y="7013"/>
            <a:ext cx="7560309" cy="10692130"/>
          </a:xfrm>
          <a:custGeom>
            <a:avLst/>
            <a:gdLst/>
            <a:ahLst/>
            <a:cxnLst/>
            <a:rect l="l" t="t" r="r" b="b"/>
            <a:pathLst>
              <a:path w="7560309" h="10692130">
                <a:moveTo>
                  <a:pt x="7559802" y="0"/>
                </a:moveTo>
                <a:lnTo>
                  <a:pt x="0" y="0"/>
                </a:lnTo>
                <a:lnTo>
                  <a:pt x="0" y="10692003"/>
                </a:lnTo>
                <a:lnTo>
                  <a:pt x="7559802" y="10692003"/>
                </a:lnTo>
                <a:lnTo>
                  <a:pt x="7559802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6DAB6208-3CD7-85D8-1358-5AF9D8BEB9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243" y="466736"/>
            <a:ext cx="1239067" cy="69885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743300" y="1556186"/>
            <a:ext cx="5016149" cy="1243604"/>
          </a:xfrm>
          <a:prstGeom prst="rect">
            <a:avLst/>
          </a:prstGeom>
        </p:spPr>
        <p:txBody>
          <a:bodyPr lIns="0" tIns="0" rIns="0" bIns="0"/>
          <a:lstStyle>
            <a:lvl1pPr>
              <a:defRPr sz="5000" b="1" i="0" spc="-120" baseline="0">
                <a:solidFill>
                  <a:schemeClr val="bg1"/>
                </a:solidFill>
                <a:latin typeface="Overpass ExtraBold" pitchFamily="2" charset="77"/>
                <a:cs typeface="Overpass ExtraBold" pitchFamily="2" charset="77"/>
              </a:defRPr>
            </a:lvl1pPr>
          </a:lstStyle>
          <a:p>
            <a:r>
              <a:rPr lang="en-GB" dirty="0"/>
              <a:t>Click to </a:t>
            </a:r>
            <a:br>
              <a:rPr lang="en-GB" dirty="0"/>
            </a:br>
            <a:r>
              <a:rPr lang="en-GB" dirty="0"/>
              <a:t>edit.</a:t>
            </a:r>
            <a:endParaRPr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BC00119-E5B6-57F8-C319-032EC26C9B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3300" y="2858496"/>
            <a:ext cx="5016148" cy="6463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4200" b="0" i="0" spc="-120" baseline="0">
                <a:solidFill>
                  <a:schemeClr val="accent2"/>
                </a:solidFill>
                <a:latin typeface="Overpass Medium" pitchFamily="2" charset="77"/>
              </a:defRPr>
            </a:lvl1pPr>
          </a:lstStyle>
          <a:p>
            <a:pPr lvl="0"/>
            <a:r>
              <a:rPr lang="en-GB" dirty="0"/>
              <a:t>Click to edit.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672A2D6-3517-3E10-0E44-4D175A5DC9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005" y="3898900"/>
            <a:ext cx="4660895" cy="190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800"/>
              </a:lnSpc>
              <a:spcAft>
                <a:spcPts val="1800"/>
              </a:spcAft>
              <a:defRPr sz="1600" b="0" i="0" spc="-50" baseline="0">
                <a:solidFill>
                  <a:schemeClr val="bg1"/>
                </a:solidFill>
                <a:latin typeface="Overpass" pitchFamily="2" charset="77"/>
              </a:defRPr>
            </a:lvl1pPr>
            <a:lvl2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2pPr>
            <a:lvl3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3pPr>
            <a:lvl4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4pPr>
            <a:lvl5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E0D01217-58E0-6069-22DF-CDECF8A06F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6004" y="6032500"/>
            <a:ext cx="3708046" cy="16002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500"/>
              </a:lnSpc>
              <a:spcAft>
                <a:spcPts val="1500"/>
              </a:spcAft>
              <a:defRPr sz="1300" b="0" i="0" spc="-50" baseline="0">
                <a:solidFill>
                  <a:schemeClr val="bg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D8128BF0-C869-F81D-33F2-C109CC47DE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6004" y="7944662"/>
            <a:ext cx="2793646" cy="54882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600"/>
              </a:lnSpc>
              <a:spcAft>
                <a:spcPts val="0"/>
              </a:spcAft>
              <a:defRPr sz="1300" b="0" i="0" spc="-50" baseline="0">
                <a:solidFill>
                  <a:schemeClr val="bg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Find out more:</a:t>
            </a:r>
          </a:p>
          <a:p>
            <a:pPr lvl="0"/>
            <a:r>
              <a:rPr lang="en-GB" dirty="0"/>
              <a:t>E: ?????????@</a:t>
            </a:r>
            <a:r>
              <a:rPr lang="en-GB" dirty="0" err="1"/>
              <a:t>kent.ac.uk</a:t>
            </a:r>
            <a:endParaRPr lang="en-GB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C093A906-6291-C3D5-A892-8A10329EEFA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53818" y="8816975"/>
            <a:ext cx="1440000" cy="1440000"/>
          </a:xfrm>
          <a:prstGeom prst="rect">
            <a:avLst/>
          </a:prstGeom>
          <a:solidFill>
            <a:schemeClr val="bg1"/>
          </a:solidFill>
        </p:spPr>
        <p:txBody>
          <a:bodyPr anchor="ctr" anchorCtr="0">
            <a:noAutofit/>
          </a:bodyPr>
          <a:lstStyle>
            <a:lvl1pPr algn="ctr">
              <a:defRPr b="0" i="0">
                <a:latin typeface="Overpass" pitchFamily="2" charset="77"/>
              </a:defRPr>
            </a:lvl1pPr>
          </a:lstStyle>
          <a:p>
            <a:r>
              <a:rPr lang="en-US" dirty="0"/>
              <a:t>QR CODE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82BC07BA-B4B1-D6FC-5DB0-6C0B9CB285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65152" y="5489372"/>
            <a:ext cx="4491349" cy="5202631"/>
          </a:xfrm>
          <a:custGeom>
            <a:avLst/>
            <a:gdLst>
              <a:gd name="connsiteX0" fmla="*/ 2560320 w 4491349"/>
              <a:gd name="connsiteY0" fmla="*/ 0 h 5202631"/>
              <a:gd name="connsiteX1" fmla="*/ 4491349 w 4491349"/>
              <a:gd name="connsiteY1" fmla="*/ 0 h 5202631"/>
              <a:gd name="connsiteX2" fmla="*/ 4491349 w 4491349"/>
              <a:gd name="connsiteY2" fmla="*/ 5202631 h 5202631"/>
              <a:gd name="connsiteX3" fmla="*/ 0 w 4491349"/>
              <a:gd name="connsiteY3" fmla="*/ 5202631 h 520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1349" h="5202631">
                <a:moveTo>
                  <a:pt x="2560320" y="0"/>
                </a:moveTo>
                <a:lnTo>
                  <a:pt x="4491349" y="0"/>
                </a:lnTo>
                <a:lnTo>
                  <a:pt x="4491349" y="5202631"/>
                </a:lnTo>
                <a:lnTo>
                  <a:pt x="0" y="520263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0752CE8F-DF6C-50FE-AC5D-E3A6D7CAB5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1541726"/>
            <a:ext cx="576000" cy="1800000"/>
          </a:xfrm>
          <a:prstGeom prst="rect">
            <a:avLst/>
          </a:prstGeom>
          <a:solidFill>
            <a:schemeClr val="accent2"/>
          </a:solidFill>
        </p:spPr>
        <p:txBody>
          <a:bodyPr>
            <a:noAutofit/>
          </a:bodyPr>
          <a:lstStyle>
            <a:lvl1pPr>
              <a:defRPr baseline="0">
                <a:solidFill>
                  <a:schemeClr val="accent2"/>
                </a:solidFill>
                <a:latin typeface="Overpass" pitchFamily="2" charset="77"/>
              </a:defRPr>
            </a:lvl1pPr>
            <a:lvl2pPr>
              <a:defRPr baseline="0">
                <a:solidFill>
                  <a:schemeClr val="accent5"/>
                </a:solidFill>
                <a:latin typeface="Overpass" pitchFamily="2" charset="77"/>
              </a:defRPr>
            </a:lvl2pPr>
            <a:lvl3pPr>
              <a:defRPr baseline="0">
                <a:solidFill>
                  <a:schemeClr val="accent5"/>
                </a:solidFill>
                <a:latin typeface="Overpass" pitchFamily="2" charset="77"/>
              </a:defRPr>
            </a:lvl3pPr>
            <a:lvl4pPr>
              <a:defRPr baseline="0">
                <a:solidFill>
                  <a:schemeClr val="accent5"/>
                </a:solidFill>
                <a:latin typeface="Overpass" pitchFamily="2" charset="77"/>
              </a:defRPr>
            </a:lvl4pPr>
            <a:lvl5pPr>
              <a:defRPr baseline="0">
                <a:solidFill>
                  <a:schemeClr val="accent5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4706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8028ADFF-0C3B-519F-51F8-04F4D5C2C8F7}"/>
              </a:ext>
            </a:extLst>
          </p:cNvPr>
          <p:cNvSpPr/>
          <p:nvPr userDrawn="1"/>
        </p:nvSpPr>
        <p:spPr>
          <a:xfrm>
            <a:off x="-3809" y="7013"/>
            <a:ext cx="7560309" cy="10692130"/>
          </a:xfrm>
          <a:custGeom>
            <a:avLst/>
            <a:gdLst/>
            <a:ahLst/>
            <a:cxnLst/>
            <a:rect l="l" t="t" r="r" b="b"/>
            <a:pathLst>
              <a:path w="7560309" h="10692130">
                <a:moveTo>
                  <a:pt x="7559802" y="0"/>
                </a:moveTo>
                <a:lnTo>
                  <a:pt x="0" y="0"/>
                </a:lnTo>
                <a:lnTo>
                  <a:pt x="0" y="10692003"/>
                </a:lnTo>
                <a:lnTo>
                  <a:pt x="7559802" y="10692003"/>
                </a:lnTo>
                <a:lnTo>
                  <a:pt x="7559802" y="0"/>
                </a:lnTo>
                <a:close/>
              </a:path>
            </a:pathLst>
          </a:custGeom>
          <a:solidFill>
            <a:schemeClr val="accent2">
              <a:alpha val="1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743300" y="1556186"/>
            <a:ext cx="5016149" cy="1243604"/>
          </a:xfrm>
          <a:prstGeom prst="rect">
            <a:avLst/>
          </a:prstGeom>
        </p:spPr>
        <p:txBody>
          <a:bodyPr lIns="0" tIns="0" rIns="0" bIns="0"/>
          <a:lstStyle>
            <a:lvl1pPr>
              <a:defRPr sz="5000" b="1" i="0" spc="-120" baseline="0">
                <a:solidFill>
                  <a:srgbClr val="101921"/>
                </a:solidFill>
                <a:latin typeface="Overpass ExtraBold" pitchFamily="2" charset="77"/>
                <a:cs typeface="Overpass ExtraBold" pitchFamily="2" charset="77"/>
              </a:defRPr>
            </a:lvl1pPr>
          </a:lstStyle>
          <a:p>
            <a:r>
              <a:rPr lang="en-GB" dirty="0"/>
              <a:t>Click to </a:t>
            </a:r>
            <a:br>
              <a:rPr lang="en-GB" dirty="0"/>
            </a:br>
            <a:r>
              <a:rPr lang="en-GB" dirty="0"/>
              <a:t>edit.</a:t>
            </a:r>
            <a:endParaRPr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BC00119-E5B6-57F8-C319-032EC26C9B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3300" y="2858496"/>
            <a:ext cx="5016148" cy="6463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4200" b="0" i="0" spc="-120" baseline="0">
                <a:solidFill>
                  <a:schemeClr val="accent2"/>
                </a:solidFill>
                <a:latin typeface="Overpass Medium" pitchFamily="2" charset="77"/>
              </a:defRPr>
            </a:lvl1pPr>
          </a:lstStyle>
          <a:p>
            <a:pPr lvl="0"/>
            <a:r>
              <a:rPr lang="en-GB" dirty="0"/>
              <a:t>Click to edit.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672A2D6-3517-3E10-0E44-4D175A5DC9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005" y="3898900"/>
            <a:ext cx="4660895" cy="190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800"/>
              </a:lnSpc>
              <a:spcAft>
                <a:spcPts val="1800"/>
              </a:spcAft>
              <a:defRPr sz="16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2pPr>
            <a:lvl3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3pPr>
            <a:lvl4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4pPr>
            <a:lvl5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E0D01217-58E0-6069-22DF-CDECF8A06F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6004" y="6032500"/>
            <a:ext cx="3708046" cy="16002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500"/>
              </a:lnSpc>
              <a:spcAft>
                <a:spcPts val="1500"/>
              </a:spcAft>
              <a:defRPr sz="13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D8128BF0-C869-F81D-33F2-C109CC47DE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6004" y="7944662"/>
            <a:ext cx="2793646" cy="54882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600"/>
              </a:lnSpc>
              <a:spcAft>
                <a:spcPts val="0"/>
              </a:spcAft>
              <a:defRPr sz="13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Find out more:</a:t>
            </a:r>
          </a:p>
          <a:p>
            <a:pPr lvl="0"/>
            <a:r>
              <a:rPr lang="en-GB" dirty="0"/>
              <a:t>E: ?????????@</a:t>
            </a:r>
            <a:r>
              <a:rPr lang="en-GB" dirty="0" err="1"/>
              <a:t>kent.ac.uk</a:t>
            </a:r>
            <a:endParaRPr lang="en-GB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C093A906-6291-C3D5-A892-8A10329EEFA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53818" y="8816975"/>
            <a:ext cx="1440000" cy="1440000"/>
          </a:xfrm>
          <a:prstGeom prst="rect">
            <a:avLst/>
          </a:prstGeom>
          <a:solidFill>
            <a:schemeClr val="bg1"/>
          </a:solidFill>
        </p:spPr>
        <p:txBody>
          <a:bodyPr anchor="ctr" anchorCtr="0">
            <a:noAutofit/>
          </a:bodyPr>
          <a:lstStyle>
            <a:lvl1pPr algn="ctr">
              <a:defRPr b="0" i="0">
                <a:latin typeface="Overpass" pitchFamily="2" charset="77"/>
              </a:defRPr>
            </a:lvl1pPr>
          </a:lstStyle>
          <a:p>
            <a:r>
              <a:rPr lang="en-US" dirty="0"/>
              <a:t>QR CODE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82BC07BA-B4B1-D6FC-5DB0-6C0B9CB285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65152" y="5489372"/>
            <a:ext cx="4491349" cy="5202631"/>
          </a:xfrm>
          <a:custGeom>
            <a:avLst/>
            <a:gdLst>
              <a:gd name="connsiteX0" fmla="*/ 2560320 w 4491349"/>
              <a:gd name="connsiteY0" fmla="*/ 0 h 5202631"/>
              <a:gd name="connsiteX1" fmla="*/ 4491349 w 4491349"/>
              <a:gd name="connsiteY1" fmla="*/ 0 h 5202631"/>
              <a:gd name="connsiteX2" fmla="*/ 4491349 w 4491349"/>
              <a:gd name="connsiteY2" fmla="*/ 5202631 h 5202631"/>
              <a:gd name="connsiteX3" fmla="*/ 0 w 4491349"/>
              <a:gd name="connsiteY3" fmla="*/ 5202631 h 520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1349" h="5202631">
                <a:moveTo>
                  <a:pt x="2560320" y="0"/>
                </a:moveTo>
                <a:lnTo>
                  <a:pt x="4491349" y="0"/>
                </a:lnTo>
                <a:lnTo>
                  <a:pt x="4491349" y="5202631"/>
                </a:lnTo>
                <a:lnTo>
                  <a:pt x="0" y="520263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0752CE8F-DF6C-50FE-AC5D-E3A6D7CAB5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1541726"/>
            <a:ext cx="576000" cy="1800000"/>
          </a:xfrm>
          <a:prstGeom prst="rect">
            <a:avLst/>
          </a:prstGeom>
          <a:solidFill>
            <a:schemeClr val="accent2"/>
          </a:solidFill>
        </p:spPr>
        <p:txBody>
          <a:bodyPr>
            <a:noAutofit/>
          </a:bodyPr>
          <a:lstStyle>
            <a:lvl1pPr>
              <a:defRPr baseline="0">
                <a:solidFill>
                  <a:schemeClr val="accent2"/>
                </a:solidFill>
                <a:latin typeface="Overpass" pitchFamily="2" charset="77"/>
              </a:defRPr>
            </a:lvl1pPr>
            <a:lvl2pPr>
              <a:defRPr baseline="0">
                <a:solidFill>
                  <a:schemeClr val="accent5"/>
                </a:solidFill>
                <a:latin typeface="Overpass" pitchFamily="2" charset="77"/>
              </a:defRPr>
            </a:lvl2pPr>
            <a:lvl3pPr>
              <a:defRPr baseline="0">
                <a:solidFill>
                  <a:schemeClr val="accent5"/>
                </a:solidFill>
                <a:latin typeface="Overpass" pitchFamily="2" charset="77"/>
              </a:defRPr>
            </a:lvl3pPr>
            <a:lvl4pPr>
              <a:defRPr baseline="0">
                <a:solidFill>
                  <a:schemeClr val="accent5"/>
                </a:solidFill>
                <a:latin typeface="Overpass" pitchFamily="2" charset="77"/>
              </a:defRPr>
            </a:lvl4pPr>
            <a:lvl5pPr>
              <a:defRPr baseline="0">
                <a:solidFill>
                  <a:schemeClr val="accent5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95809E-A4D1-6E3C-7FE3-F5CBFEF109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4243" y="466736"/>
            <a:ext cx="1239067" cy="69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7461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743300" y="1556186"/>
            <a:ext cx="5016149" cy="1243604"/>
          </a:xfrm>
          <a:prstGeom prst="rect">
            <a:avLst/>
          </a:prstGeom>
        </p:spPr>
        <p:txBody>
          <a:bodyPr lIns="0" tIns="0" rIns="0" bIns="0"/>
          <a:lstStyle>
            <a:lvl1pPr>
              <a:defRPr sz="5000" b="1" i="0" spc="-120" baseline="0">
                <a:solidFill>
                  <a:srgbClr val="101921"/>
                </a:solidFill>
                <a:latin typeface="Overpass ExtraBold" pitchFamily="2" charset="77"/>
                <a:cs typeface="Overpass ExtraBold" pitchFamily="2" charset="77"/>
              </a:defRPr>
            </a:lvl1pPr>
          </a:lstStyle>
          <a:p>
            <a:r>
              <a:rPr lang="en-GB" dirty="0"/>
              <a:t>Click to </a:t>
            </a:r>
            <a:br>
              <a:rPr lang="en-GB" dirty="0"/>
            </a:br>
            <a:r>
              <a:rPr lang="en-GB" dirty="0"/>
              <a:t>edit.</a:t>
            </a:r>
            <a:endParaRPr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BC00119-E5B6-57F8-C319-032EC26C9B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3300" y="2858496"/>
            <a:ext cx="5016148" cy="6463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4200" b="0" i="0" spc="-120" baseline="0">
                <a:solidFill>
                  <a:schemeClr val="accent2"/>
                </a:solidFill>
                <a:latin typeface="Overpass Medium" pitchFamily="2" charset="77"/>
              </a:defRPr>
            </a:lvl1pPr>
          </a:lstStyle>
          <a:p>
            <a:pPr lvl="0"/>
            <a:r>
              <a:rPr lang="en-GB" dirty="0"/>
              <a:t>Click to edit.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672A2D6-3517-3E10-0E44-4D175A5DC9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005" y="3898900"/>
            <a:ext cx="4660895" cy="190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800"/>
              </a:lnSpc>
              <a:spcAft>
                <a:spcPts val="1800"/>
              </a:spcAft>
              <a:defRPr sz="16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2pPr>
            <a:lvl3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3pPr>
            <a:lvl4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4pPr>
            <a:lvl5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E0D01217-58E0-6069-22DF-CDECF8A06F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6004" y="6032500"/>
            <a:ext cx="3708046" cy="16002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500"/>
              </a:lnSpc>
              <a:spcAft>
                <a:spcPts val="1500"/>
              </a:spcAft>
              <a:defRPr sz="13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D8128BF0-C869-F81D-33F2-C109CC47DE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6004" y="7944662"/>
            <a:ext cx="2793646" cy="54882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600"/>
              </a:lnSpc>
              <a:spcAft>
                <a:spcPts val="0"/>
              </a:spcAft>
              <a:defRPr sz="1300" b="0" i="0" spc="-50" baseline="0">
                <a:solidFill>
                  <a:srgbClr val="10192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Find out more:</a:t>
            </a:r>
          </a:p>
          <a:p>
            <a:pPr lvl="0"/>
            <a:r>
              <a:rPr lang="en-GB" dirty="0"/>
              <a:t>E: ?????????@</a:t>
            </a:r>
            <a:r>
              <a:rPr lang="en-GB" dirty="0" err="1"/>
              <a:t>kent.ac.uk</a:t>
            </a:r>
            <a:endParaRPr lang="en-GB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C093A906-6291-C3D5-A892-8A10329EEFA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53818" y="8816975"/>
            <a:ext cx="1440000" cy="1440000"/>
          </a:xfrm>
          <a:prstGeom prst="rect">
            <a:avLst/>
          </a:prstGeom>
          <a:solidFill>
            <a:schemeClr val="bg1"/>
          </a:solidFill>
        </p:spPr>
        <p:txBody>
          <a:bodyPr anchor="ctr" anchorCtr="0">
            <a:noAutofit/>
          </a:bodyPr>
          <a:lstStyle>
            <a:lvl1pPr algn="ctr">
              <a:defRPr b="0" i="0">
                <a:latin typeface="Overpass" pitchFamily="2" charset="77"/>
              </a:defRPr>
            </a:lvl1pPr>
          </a:lstStyle>
          <a:p>
            <a:r>
              <a:rPr lang="en-US" dirty="0"/>
              <a:t>QR CODE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82BC07BA-B4B1-D6FC-5DB0-6C0B9CB285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65152" y="5489372"/>
            <a:ext cx="4491349" cy="5202631"/>
          </a:xfrm>
          <a:custGeom>
            <a:avLst/>
            <a:gdLst>
              <a:gd name="connsiteX0" fmla="*/ 2560320 w 4491349"/>
              <a:gd name="connsiteY0" fmla="*/ 0 h 5202631"/>
              <a:gd name="connsiteX1" fmla="*/ 4491349 w 4491349"/>
              <a:gd name="connsiteY1" fmla="*/ 0 h 5202631"/>
              <a:gd name="connsiteX2" fmla="*/ 4491349 w 4491349"/>
              <a:gd name="connsiteY2" fmla="*/ 5202631 h 5202631"/>
              <a:gd name="connsiteX3" fmla="*/ 0 w 4491349"/>
              <a:gd name="connsiteY3" fmla="*/ 5202631 h 520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1349" h="5202631">
                <a:moveTo>
                  <a:pt x="2560320" y="0"/>
                </a:moveTo>
                <a:lnTo>
                  <a:pt x="4491349" y="0"/>
                </a:lnTo>
                <a:lnTo>
                  <a:pt x="4491349" y="5202631"/>
                </a:lnTo>
                <a:lnTo>
                  <a:pt x="0" y="520263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0752CE8F-DF6C-50FE-AC5D-E3A6D7CAB5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1541726"/>
            <a:ext cx="576000" cy="1800000"/>
          </a:xfrm>
          <a:prstGeom prst="rect">
            <a:avLst/>
          </a:prstGeom>
          <a:solidFill>
            <a:schemeClr val="accent2"/>
          </a:solidFill>
        </p:spPr>
        <p:txBody>
          <a:bodyPr>
            <a:noAutofit/>
          </a:bodyPr>
          <a:lstStyle>
            <a:lvl1pPr>
              <a:defRPr baseline="0">
                <a:solidFill>
                  <a:schemeClr val="accent2"/>
                </a:solidFill>
                <a:latin typeface="Overpass" pitchFamily="2" charset="77"/>
              </a:defRPr>
            </a:lvl1pPr>
            <a:lvl2pPr>
              <a:defRPr baseline="0">
                <a:solidFill>
                  <a:schemeClr val="accent5"/>
                </a:solidFill>
                <a:latin typeface="Overpass" pitchFamily="2" charset="77"/>
              </a:defRPr>
            </a:lvl2pPr>
            <a:lvl3pPr>
              <a:defRPr baseline="0">
                <a:solidFill>
                  <a:schemeClr val="accent5"/>
                </a:solidFill>
                <a:latin typeface="Overpass" pitchFamily="2" charset="77"/>
              </a:defRPr>
            </a:lvl3pPr>
            <a:lvl4pPr>
              <a:defRPr baseline="0">
                <a:solidFill>
                  <a:schemeClr val="accent5"/>
                </a:solidFill>
                <a:latin typeface="Overpass" pitchFamily="2" charset="77"/>
              </a:defRPr>
            </a:lvl4pPr>
            <a:lvl5pPr>
              <a:defRPr baseline="0">
                <a:solidFill>
                  <a:schemeClr val="accent5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95809E-A4D1-6E3C-7FE3-F5CBFEF109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4243" y="466736"/>
            <a:ext cx="1239067" cy="69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9662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8028ADFF-0C3B-519F-51F8-04F4D5C2C8F7}"/>
              </a:ext>
            </a:extLst>
          </p:cNvPr>
          <p:cNvSpPr/>
          <p:nvPr userDrawn="1"/>
        </p:nvSpPr>
        <p:spPr>
          <a:xfrm>
            <a:off x="-3809" y="7013"/>
            <a:ext cx="7560309" cy="10692130"/>
          </a:xfrm>
          <a:custGeom>
            <a:avLst/>
            <a:gdLst/>
            <a:ahLst/>
            <a:cxnLst/>
            <a:rect l="l" t="t" r="r" b="b"/>
            <a:pathLst>
              <a:path w="7560309" h="10692130">
                <a:moveTo>
                  <a:pt x="7559802" y="0"/>
                </a:moveTo>
                <a:lnTo>
                  <a:pt x="0" y="0"/>
                </a:lnTo>
                <a:lnTo>
                  <a:pt x="0" y="10692003"/>
                </a:lnTo>
                <a:lnTo>
                  <a:pt x="7559802" y="10692003"/>
                </a:lnTo>
                <a:lnTo>
                  <a:pt x="7559802" y="0"/>
                </a:lnTo>
                <a:close/>
              </a:path>
            </a:pathLst>
          </a:custGeom>
          <a:solidFill>
            <a:srgbClr val="002F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6DAB6208-3CD7-85D8-1358-5AF9D8BEB9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243" y="466736"/>
            <a:ext cx="1239067" cy="69885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743300" y="1556186"/>
            <a:ext cx="5016149" cy="1243604"/>
          </a:xfrm>
          <a:prstGeom prst="rect">
            <a:avLst/>
          </a:prstGeom>
        </p:spPr>
        <p:txBody>
          <a:bodyPr lIns="0" tIns="0" rIns="0" bIns="0"/>
          <a:lstStyle>
            <a:lvl1pPr>
              <a:defRPr sz="5000" b="1" i="0" spc="-120" baseline="0">
                <a:solidFill>
                  <a:schemeClr val="bg1"/>
                </a:solidFill>
                <a:latin typeface="Overpass ExtraBold" pitchFamily="2" charset="77"/>
                <a:cs typeface="Overpass ExtraBold" pitchFamily="2" charset="77"/>
              </a:defRPr>
            </a:lvl1pPr>
          </a:lstStyle>
          <a:p>
            <a:r>
              <a:rPr lang="en-GB" dirty="0"/>
              <a:t>Click to </a:t>
            </a:r>
            <a:br>
              <a:rPr lang="en-GB" dirty="0"/>
            </a:br>
            <a:r>
              <a:rPr lang="en-GB" dirty="0"/>
              <a:t>edit.</a:t>
            </a:r>
            <a:endParaRPr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BC00119-E5B6-57F8-C319-032EC26C9B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3300" y="2858496"/>
            <a:ext cx="5016148" cy="6463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4200" b="0" i="0" spc="-120" baseline="0">
                <a:solidFill>
                  <a:schemeClr val="accent1"/>
                </a:solidFill>
                <a:latin typeface="Overpass Medium" pitchFamily="2" charset="77"/>
              </a:defRPr>
            </a:lvl1pPr>
          </a:lstStyle>
          <a:p>
            <a:pPr lvl="0"/>
            <a:r>
              <a:rPr lang="en-GB" dirty="0"/>
              <a:t>Click to edit.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672A2D6-3517-3E10-0E44-4D175A5DC9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005" y="3898900"/>
            <a:ext cx="4660895" cy="190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800"/>
              </a:lnSpc>
              <a:spcAft>
                <a:spcPts val="1800"/>
              </a:spcAft>
              <a:defRPr sz="1600" b="0" i="0" spc="-50" baseline="0">
                <a:solidFill>
                  <a:schemeClr val="bg1"/>
                </a:solidFill>
                <a:latin typeface="Overpass" pitchFamily="2" charset="77"/>
              </a:defRPr>
            </a:lvl1pPr>
            <a:lvl2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2pPr>
            <a:lvl3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3pPr>
            <a:lvl4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4pPr>
            <a:lvl5pPr>
              <a:lnSpc>
                <a:spcPts val="1800"/>
              </a:lnSpc>
              <a:defRPr sz="1600" b="0" i="0" spc="-120" baseline="0">
                <a:solidFill>
                  <a:schemeClr val="bg1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E0D01217-58E0-6069-22DF-CDECF8A06F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6004" y="6032500"/>
            <a:ext cx="3708046" cy="16002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500"/>
              </a:lnSpc>
              <a:spcAft>
                <a:spcPts val="1500"/>
              </a:spcAft>
              <a:defRPr sz="1300" b="0" i="0" spc="-50" baseline="0">
                <a:solidFill>
                  <a:schemeClr val="bg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Click to edit Master text styles.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D8128BF0-C869-F81D-33F2-C109CC47DE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6004" y="7944662"/>
            <a:ext cx="2793646" cy="54882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600"/>
              </a:lnSpc>
              <a:spcAft>
                <a:spcPts val="0"/>
              </a:spcAft>
              <a:defRPr sz="1300" b="0" i="0" spc="-50" baseline="0">
                <a:solidFill>
                  <a:schemeClr val="bg1"/>
                </a:solidFill>
                <a:latin typeface="Overpass" pitchFamily="2" charset="77"/>
              </a:defRPr>
            </a:lvl1pPr>
            <a:lvl2pPr>
              <a:defRPr sz="1300" b="0" i="0">
                <a:solidFill>
                  <a:schemeClr val="bg1"/>
                </a:solidFill>
                <a:latin typeface="Overpass" pitchFamily="2" charset="77"/>
              </a:defRPr>
            </a:lvl2pPr>
            <a:lvl3pPr>
              <a:defRPr sz="1300" b="0" i="0">
                <a:solidFill>
                  <a:schemeClr val="bg1"/>
                </a:solidFill>
                <a:latin typeface="Overpass" pitchFamily="2" charset="77"/>
              </a:defRPr>
            </a:lvl3pPr>
            <a:lvl4pPr>
              <a:defRPr sz="1300" b="0" i="0">
                <a:solidFill>
                  <a:schemeClr val="bg1"/>
                </a:solidFill>
                <a:latin typeface="Overpass" pitchFamily="2" charset="77"/>
              </a:defRPr>
            </a:lvl4pPr>
          </a:lstStyle>
          <a:p>
            <a:pPr lvl="0"/>
            <a:r>
              <a:rPr lang="en-GB" dirty="0"/>
              <a:t>Find out more:</a:t>
            </a:r>
          </a:p>
          <a:p>
            <a:pPr lvl="0"/>
            <a:r>
              <a:rPr lang="en-GB" dirty="0"/>
              <a:t>E: ?????????@</a:t>
            </a:r>
            <a:r>
              <a:rPr lang="en-GB" dirty="0" err="1"/>
              <a:t>kent.ac.uk</a:t>
            </a:r>
            <a:endParaRPr lang="en-GB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C093A906-6291-C3D5-A892-8A10329EEFA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53818" y="8816975"/>
            <a:ext cx="1440000" cy="1440000"/>
          </a:xfrm>
          <a:prstGeom prst="rect">
            <a:avLst/>
          </a:prstGeom>
          <a:solidFill>
            <a:schemeClr val="bg1"/>
          </a:solidFill>
        </p:spPr>
        <p:txBody>
          <a:bodyPr anchor="ctr" anchorCtr="0">
            <a:noAutofit/>
          </a:bodyPr>
          <a:lstStyle>
            <a:lvl1pPr algn="ctr">
              <a:defRPr b="0" i="0">
                <a:latin typeface="Overpass" pitchFamily="2" charset="77"/>
              </a:defRPr>
            </a:lvl1pPr>
          </a:lstStyle>
          <a:p>
            <a:r>
              <a:rPr lang="en-US" dirty="0"/>
              <a:t>QR CODE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82BC07BA-B4B1-D6FC-5DB0-6C0B9CB285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65152" y="5489372"/>
            <a:ext cx="4491349" cy="5202631"/>
          </a:xfrm>
          <a:custGeom>
            <a:avLst/>
            <a:gdLst>
              <a:gd name="connsiteX0" fmla="*/ 2560320 w 4491349"/>
              <a:gd name="connsiteY0" fmla="*/ 0 h 5202631"/>
              <a:gd name="connsiteX1" fmla="*/ 4491349 w 4491349"/>
              <a:gd name="connsiteY1" fmla="*/ 0 h 5202631"/>
              <a:gd name="connsiteX2" fmla="*/ 4491349 w 4491349"/>
              <a:gd name="connsiteY2" fmla="*/ 5202631 h 5202631"/>
              <a:gd name="connsiteX3" fmla="*/ 0 w 4491349"/>
              <a:gd name="connsiteY3" fmla="*/ 5202631 h 520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1349" h="5202631">
                <a:moveTo>
                  <a:pt x="2560320" y="0"/>
                </a:moveTo>
                <a:lnTo>
                  <a:pt x="4491349" y="0"/>
                </a:lnTo>
                <a:lnTo>
                  <a:pt x="4491349" y="5202631"/>
                </a:lnTo>
                <a:lnTo>
                  <a:pt x="0" y="520263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0752CE8F-DF6C-50FE-AC5D-E3A6D7CAB5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1541726"/>
            <a:ext cx="576000" cy="1800000"/>
          </a:xfrm>
          <a:prstGeom prst="rect">
            <a:avLst/>
          </a:prstGeom>
          <a:solidFill>
            <a:schemeClr val="accent1"/>
          </a:solidFill>
        </p:spPr>
        <p:txBody>
          <a:bodyPr>
            <a:noAutofit/>
          </a:bodyPr>
          <a:lstStyle>
            <a:lvl1pPr>
              <a:defRPr baseline="0">
                <a:solidFill>
                  <a:schemeClr val="accent1"/>
                </a:solidFill>
                <a:latin typeface="Overpass" pitchFamily="2" charset="77"/>
              </a:defRPr>
            </a:lvl1pPr>
            <a:lvl2pPr>
              <a:defRPr baseline="0">
                <a:solidFill>
                  <a:schemeClr val="accent5"/>
                </a:solidFill>
                <a:latin typeface="Overpass" pitchFamily="2" charset="77"/>
              </a:defRPr>
            </a:lvl2pPr>
            <a:lvl3pPr>
              <a:defRPr baseline="0">
                <a:solidFill>
                  <a:schemeClr val="accent5"/>
                </a:solidFill>
                <a:latin typeface="Overpass" pitchFamily="2" charset="77"/>
              </a:defRPr>
            </a:lvl3pPr>
            <a:lvl4pPr>
              <a:defRPr baseline="0">
                <a:solidFill>
                  <a:schemeClr val="accent5"/>
                </a:solidFill>
                <a:latin typeface="Overpass" pitchFamily="2" charset="77"/>
              </a:defRPr>
            </a:lvl4pPr>
            <a:lvl5pPr>
              <a:defRPr baseline="0">
                <a:solidFill>
                  <a:schemeClr val="accent5"/>
                </a:solidFill>
                <a:latin typeface="Overpas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114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8" r:id="rId2"/>
    <p:sldLayoutId id="2147483669" r:id="rId3"/>
    <p:sldLayoutId id="2147483663" r:id="rId4"/>
    <p:sldLayoutId id="2147483670" r:id="rId5"/>
    <p:sldLayoutId id="2147483671" r:id="rId6"/>
    <p:sldLayoutId id="2147483664" r:id="rId7"/>
    <p:sldLayoutId id="2147483672" r:id="rId8"/>
    <p:sldLayoutId id="2147483673" r:id="rId9"/>
    <p:sldLayoutId id="2147483665" r:id="rId10"/>
    <p:sldLayoutId id="2147483674" r:id="rId11"/>
    <p:sldLayoutId id="2147483677" r:id="rId12"/>
    <p:sldLayoutId id="2147483666" r:id="rId13"/>
    <p:sldLayoutId id="2147483675" r:id="rId14"/>
    <p:sldLayoutId id="2147483678" r:id="rId15"/>
    <p:sldLayoutId id="2147483667" r:id="rId16"/>
    <p:sldLayoutId id="2147483676" r:id="rId17"/>
    <p:sldLayoutId id="2147483679" r:id="rId18"/>
    <p:sldLayoutId id="2147483680" r:id="rId19"/>
  </p:sldLayoutIdLst>
  <p:txStyles>
    <p:titleStyle>
      <a:lvl1pPr eaLnBrk="1" hangingPunct="1">
        <a:lnSpc>
          <a:spcPts val="5200"/>
        </a:lnSpc>
        <a:defRPr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mariakyriacou.net/kent-econometrics-workshop-2025-3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37AC4-767D-3B31-B742-C5102A874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300" y="1556186"/>
            <a:ext cx="6813200" cy="1243604"/>
          </a:xfrm>
        </p:spPr>
        <p:txBody>
          <a:bodyPr/>
          <a:lstStyle/>
          <a:p>
            <a:r>
              <a:rPr lang="en-US" sz="4000" dirty="0"/>
              <a:t>Kent Econometrics Workshop 2025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8F481D-77F7-4C06-DCA6-6508C8B29A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3299" y="2928608"/>
            <a:ext cx="6794926" cy="804192"/>
          </a:xfrm>
        </p:spPr>
        <p:txBody>
          <a:bodyPr/>
          <a:lstStyle/>
          <a:p>
            <a:r>
              <a:rPr lang="en-US" sz="3200" dirty="0"/>
              <a:t>Friday, 30</a:t>
            </a:r>
            <a:r>
              <a:rPr lang="en-US" sz="3200" baseline="30000" dirty="0"/>
              <a:t>th</a:t>
            </a:r>
            <a:r>
              <a:rPr lang="en-US" sz="3200" dirty="0"/>
              <a:t> of May 2025, Venue: SIBSR1 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AB6497-F66D-CBC7-650A-8C3D5087D2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5693" y="3763688"/>
            <a:ext cx="6794925" cy="2040212"/>
          </a:xfrm>
        </p:spPr>
        <p:txBody>
          <a:bodyPr/>
          <a:lstStyle/>
          <a:p>
            <a:pPr algn="just"/>
            <a:r>
              <a:rPr lang="en-US" sz="2000" dirty="0"/>
              <a:t>The Kent Econometrics Workshop, 2025 will be held at Canterbury campus, University of Kent on Friday 30</a:t>
            </a:r>
            <a:r>
              <a:rPr lang="en-US" sz="2000" baseline="30000" dirty="0"/>
              <a:t>th</a:t>
            </a:r>
            <a:r>
              <a:rPr lang="en-US" sz="2000" dirty="0"/>
              <a:t> of May 2025 from 10:30-17:30. The workshop will focus on </a:t>
            </a:r>
            <a:r>
              <a:rPr lang="en-US" sz="2000" b="1" i="1" dirty="0"/>
              <a:t>Recent Advances In Spatial/Panel Data econometrics (theory and applications)</a:t>
            </a:r>
            <a:r>
              <a:rPr lang="en-US" sz="2000" b="1" dirty="0"/>
              <a:t>. </a:t>
            </a:r>
            <a:r>
              <a:rPr lang="en-US" sz="2000" dirty="0"/>
              <a:t>We gratefully acknowledge funding from The British Academy and the Leverhulme trust.</a:t>
            </a:r>
          </a:p>
          <a:p>
            <a:pPr algn="just"/>
            <a:r>
              <a:rPr lang="en-US" sz="2000" dirty="0"/>
              <a:t>If you would like to attend, please contact Dr. Maria </a:t>
            </a:r>
            <a:r>
              <a:rPr lang="en-US" sz="2000" dirty="0" err="1"/>
              <a:t>Kyriacou</a:t>
            </a:r>
            <a:r>
              <a:rPr lang="en-US" sz="2000" dirty="0"/>
              <a:t> (email: </a:t>
            </a:r>
            <a:r>
              <a:rPr lang="en-US" sz="2000" dirty="0" err="1"/>
              <a:t>m.kyriacou@kent.ac.uk</a:t>
            </a:r>
            <a:r>
              <a:rPr lang="en-US" sz="2000" dirty="0"/>
              <a:t>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322D23-FC58-AB3B-38B1-E2944264CA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6234" y="6354680"/>
            <a:ext cx="4316152" cy="1133872"/>
          </a:xfrm>
        </p:spPr>
        <p:txBody>
          <a:bodyPr/>
          <a:lstStyle/>
          <a:p>
            <a:r>
              <a:rPr lang="en-US" sz="2000" b="1" u="sng" dirty="0"/>
              <a:t>Scientific/Organizing Committee:</a:t>
            </a:r>
          </a:p>
          <a:p>
            <a:r>
              <a:rPr lang="en-US" sz="2000" dirty="0"/>
              <a:t>Maria </a:t>
            </a:r>
            <a:r>
              <a:rPr lang="en-US" sz="2000" dirty="0" err="1"/>
              <a:t>Kyriacou</a:t>
            </a:r>
            <a:r>
              <a:rPr lang="en-US" sz="2000" dirty="0"/>
              <a:t> (University of Kent)</a:t>
            </a:r>
          </a:p>
          <a:p>
            <a:r>
              <a:rPr lang="en-US" sz="2000" dirty="0"/>
              <a:t>Rowan </a:t>
            </a:r>
            <a:r>
              <a:rPr lang="en-US" sz="2000" dirty="0" err="1"/>
              <a:t>Cherodian</a:t>
            </a:r>
            <a:r>
              <a:rPr lang="en-US" sz="2000" dirty="0"/>
              <a:t>  (University of Sheffield)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4C27E66-B459-FC2B-7F05-3BE7EF4723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8000" y="7601276"/>
            <a:ext cx="4316152" cy="876112"/>
          </a:xfrm>
        </p:spPr>
        <p:txBody>
          <a:bodyPr/>
          <a:lstStyle/>
          <a:p>
            <a:r>
              <a:rPr lang="en-US" sz="2000" dirty="0"/>
              <a:t>Scan the QR code below or visit </a:t>
            </a:r>
            <a:r>
              <a:rPr lang="en-US" sz="2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https://mariakyriacou.net/kent-econometrics-workshop-2025-3/</a:t>
            </a:r>
            <a:r>
              <a:rPr lang="en-US" sz="2000" dirty="0"/>
              <a:t> to access the program and more information.</a:t>
            </a:r>
          </a:p>
        </p:txBody>
      </p:sp>
      <p:pic>
        <p:nvPicPr>
          <p:cNvPr id="25" name="Picture Placeholder 2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8A21F6D0-07DB-2C3B-5513-25B75AF618C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943DB25-A608-3C2C-6569-17FE14C44DF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" name="Picture Placeholder 22" descr="A view of a city from a hill&#10;&#10;Description automatically generated">
            <a:extLst>
              <a:ext uri="{FF2B5EF4-FFF2-40B4-BE49-F238E27FC236}">
                <a16:creationId xmlns:a16="http://schemas.microsoft.com/office/drawing/2014/main" id="{1838EF15-7B5C-3DFF-EC04-2BBC91636E7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0" r="26780"/>
          <a:stretch>
            <a:fillRect/>
          </a:stretch>
        </p:blipFill>
        <p:spPr>
          <a:xfrm>
            <a:off x="3428403" y="5932718"/>
            <a:ext cx="4109822" cy="4760682"/>
          </a:xfrm>
        </p:spPr>
      </p:pic>
    </p:spTree>
    <p:extLst>
      <p:ext uri="{BB962C8B-B14F-4D97-AF65-F5344CB8AC3E}">
        <p14:creationId xmlns:p14="http://schemas.microsoft.com/office/powerpoint/2010/main" val="2212012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ent_Ambition_1">
      <a:dk1>
        <a:srgbClr val="0D1921"/>
      </a:dk1>
      <a:lt1>
        <a:srgbClr val="FFFFFF"/>
      </a:lt1>
      <a:dk2>
        <a:srgbClr val="000000"/>
      </a:dk2>
      <a:lt2>
        <a:srgbClr val="FEFFFE"/>
      </a:lt2>
      <a:accent1>
        <a:srgbClr val="0087D5"/>
      </a:accent1>
      <a:accent2>
        <a:srgbClr val="5EC100"/>
      </a:accent2>
      <a:accent3>
        <a:srgbClr val="F1007E"/>
      </a:accent3>
      <a:accent4>
        <a:srgbClr val="E6002E"/>
      </a:accent4>
      <a:accent5>
        <a:srgbClr val="FD5000"/>
      </a:accent5>
      <a:accent6>
        <a:srgbClr val="FFCF00"/>
      </a:accent6>
      <a:hlink>
        <a:srgbClr val="003074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rnal use A4 poster_v2" id="{F4952DAB-3A77-E145-816A-56273E25D8DB}" vid="{AB7DADDC-8067-5F4D-AA0D-9E23EE82630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4d4b1fb-8fc3-4f43-9830-4eb0bb6e3fe1" xsi:nil="true"/>
    <lcf76f155ced4ddcb4097134ff3c332f xmlns="39701bba-4b6a-4489-8f44-2cf4ed9b8e4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B50A1E72326049BBE5BF6450EB8831" ma:contentTypeVersion="13" ma:contentTypeDescription="Create a new document." ma:contentTypeScope="" ma:versionID="a372117918382efcc652510b21b4b593">
  <xsd:schema xmlns:xsd="http://www.w3.org/2001/XMLSchema" xmlns:xs="http://www.w3.org/2001/XMLSchema" xmlns:p="http://schemas.microsoft.com/office/2006/metadata/properties" xmlns:ns2="39701bba-4b6a-4489-8f44-2cf4ed9b8e4d" xmlns:ns3="54d4b1fb-8fc3-4f43-9830-4eb0bb6e3fe1" targetNamespace="http://schemas.microsoft.com/office/2006/metadata/properties" ma:root="true" ma:fieldsID="2cc2520da7136a033b545859f4374058" ns2:_="" ns3:_="">
    <xsd:import namespace="39701bba-4b6a-4489-8f44-2cf4ed9b8e4d"/>
    <xsd:import namespace="54d4b1fb-8fc3-4f43-9830-4eb0bb6e3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701bba-4b6a-4489-8f44-2cf4ed9b8e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b747f01-5c16-45b4-bdfc-3b3d128547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d4b1fb-8fc3-4f43-9830-4eb0bb6e3fe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08f9e0a-e420-4cad-a390-4dbd296efe35}" ma:internalName="TaxCatchAll" ma:showField="CatchAllData" ma:web="54d4b1fb-8fc3-4f43-9830-4eb0bb6e3f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DF54D72-E938-4E6A-8D13-5257F658A2B0}">
  <ds:schemaRefs>
    <ds:schemaRef ds:uri="http://schemas.microsoft.com/office/2006/metadata/properties"/>
    <ds:schemaRef ds:uri="http://schemas.microsoft.com/office/infopath/2007/PartnerControls"/>
    <ds:schemaRef ds:uri="54d4b1fb-8fc3-4f43-9830-4eb0bb6e3fe1"/>
    <ds:schemaRef ds:uri="39701bba-4b6a-4489-8f44-2cf4ed9b8e4d"/>
  </ds:schemaRefs>
</ds:datastoreItem>
</file>

<file path=customXml/itemProps2.xml><?xml version="1.0" encoding="utf-8"?>
<ds:datastoreItem xmlns:ds="http://schemas.openxmlformats.org/officeDocument/2006/customXml" ds:itemID="{1D73C228-10A8-435C-A2C4-FE1DB90024C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0A21D86-58EF-46C9-BD51-DEB696513E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701bba-4b6a-4489-8f44-2cf4ed9b8e4d"/>
    <ds:schemaRef ds:uri="54d4b1fb-8fc3-4f43-9830-4eb0bb6e3f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</TotalTime>
  <Words>138</Words>
  <Application>Microsoft Macintosh PowerPoint</Application>
  <PresentationFormat>Custom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Overpass</vt:lpstr>
      <vt:lpstr>Overpass ExtraBold</vt:lpstr>
      <vt:lpstr>Overpass Medium</vt:lpstr>
      <vt:lpstr>Office Theme</vt:lpstr>
      <vt:lpstr>Kent Econometrics Workshop 2025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Kyriacou</dc:creator>
  <cp:lastModifiedBy>Maria Kyriacou</cp:lastModifiedBy>
  <cp:revision>1</cp:revision>
  <dcterms:created xsi:type="dcterms:W3CDTF">2025-05-12T12:12:45Z</dcterms:created>
  <dcterms:modified xsi:type="dcterms:W3CDTF">2025-05-12T13:32:30Z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2022-10-12T00:00:00Z</vt:filetime>
  </property>
  <property fmtid="{D5CDD505-2E9C-101B-9397-08002B2CF9AE}" pid="3" name="Creator">
    <vt:lpwstr>QuarkXPress(R) 17.01</vt:lpwstr>
  </property>
  <property fmtid="{D5CDD505-2E9C-101B-9397-08002B2CF9AE}" pid="4" name="LastSaved">
    <vt:filetime>2022-10-12T00:00:00Z</vt:filetime>
  </property>
  <property fmtid="{D5CDD505-2E9C-101B-9397-08002B2CF9AE}" pid="5" name="Producer">
    <vt:lpwstr>QuarkXPress(R) 17.01</vt:lpwstr>
  </property>
  <property fmtid="{D5CDD505-2E9C-101B-9397-08002B2CF9AE}" pid="6" name="XPressPrivate">
    <vt:lpwstr>%%DocumentProcessColors: Cyan Magenta Yellow Black %%MarksAllSeparations: true %%EndComments</vt:lpwstr>
  </property>
  <property fmtid="{D5CDD505-2E9C-101B-9397-08002B2CF9AE}" pid="7" name="ContentTypeId">
    <vt:lpwstr>0x010100F2B50A1E72326049BBE5BF6450EB8831</vt:lpwstr>
  </property>
  <property fmtid="{D5CDD505-2E9C-101B-9397-08002B2CF9AE}" pid="8" name="MediaServiceImageTags">
    <vt:lpwstr/>
  </property>
</Properties>
</file>